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56" r:id="rId5"/>
    <p:sldId id="302" r:id="rId6"/>
    <p:sldId id="303" r:id="rId7"/>
    <p:sldId id="304" r:id="rId8"/>
    <p:sldId id="312" r:id="rId9"/>
    <p:sldId id="313" r:id="rId10"/>
    <p:sldId id="314" r:id="rId11"/>
    <p:sldId id="315" r:id="rId12"/>
    <p:sldId id="316" r:id="rId13"/>
    <p:sldId id="321" r:id="rId14"/>
    <p:sldId id="322" r:id="rId15"/>
    <p:sldId id="320" r:id="rId16"/>
    <p:sldId id="319" r:id="rId17"/>
    <p:sldId id="318" r:id="rId18"/>
    <p:sldId id="30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96" userDrawn="1">
          <p15:clr>
            <a:srgbClr val="A4A3A4"/>
          </p15:clr>
        </p15:guide>
        <p15:guide id="2" pos="384" userDrawn="1">
          <p15:clr>
            <a:srgbClr val="A4A3A4"/>
          </p15:clr>
        </p15:guide>
        <p15:guide id="3" orient="horz" pos="528" userDrawn="1">
          <p15:clr>
            <a:srgbClr val="A4A3A4"/>
          </p15:clr>
        </p15:guide>
        <p15:guide id="4" orient="horz" pos="3552" userDrawn="1">
          <p15:clr>
            <a:srgbClr val="A4A3A4"/>
          </p15:clr>
        </p15:guide>
        <p15:guide id="5" orient="horz" pos="768" userDrawn="1">
          <p15:clr>
            <a:srgbClr val="A4A3A4"/>
          </p15:clr>
        </p15:guide>
        <p15:guide id="7" pos="4032" userDrawn="1">
          <p15:clr>
            <a:srgbClr val="A4A3A4"/>
          </p15:clr>
        </p15:guide>
        <p15:guide id="9" pos="3648" userDrawn="1">
          <p15:clr>
            <a:srgbClr val="A4A3A4"/>
          </p15:clr>
        </p15:guide>
        <p15:guide id="10" orient="horz" pos="1536" userDrawn="1">
          <p15:clr>
            <a:srgbClr val="A4A3A4"/>
          </p15:clr>
        </p15:guide>
        <p15:guide id="11" orient="horz" pos="187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98F90-A6E4-4673-91F5-E6F962CFD3A9}" v="1135" dt="2023-07-06T19:38:51.105"/>
    <p1510:client id="{C0D9E159-6784-A568-6EC1-74E5A8A0CF7A}" v="30" dt="2023-07-06T17:02:38.576"/>
    <p1510:client id="{C60D8D74-27A6-F2DD-91CB-9C43897210A0}" v="6" dt="2023-07-07T12:57:00.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7296"/>
        <p:guide pos="384"/>
        <p:guide orient="horz" pos="528"/>
        <p:guide orient="horz" pos="3552"/>
        <p:guide orient="horz" pos="768"/>
        <p:guide pos="4032"/>
        <p:guide pos="3648"/>
        <p:guide orient="horz" pos="1536"/>
        <p:guide orient="horz" pos="1872"/>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l Patel" userId="S::snehal.patel@fdmgroup.com::557abc20-5f2f-4081-ab32-5819310120bf" providerId="AD" clId="Web-{1BB98F90-A6E4-4673-91F5-E6F962CFD3A9}"/>
    <pc:docChg chg="addSld delSld modSld modMainMaster">
      <pc:chgData name="Snehal Patel" userId="S::snehal.patel@fdmgroup.com::557abc20-5f2f-4081-ab32-5819310120bf" providerId="AD" clId="Web-{1BB98F90-A6E4-4673-91F5-E6F962CFD3A9}" dt="2023-07-06T14:57:46.845" v="1106" actId="1076"/>
      <pc:docMkLst>
        <pc:docMk/>
      </pc:docMkLst>
      <pc:sldChg chg="modSp">
        <pc:chgData name="Snehal Patel" userId="S::snehal.patel@fdmgroup.com::557abc20-5f2f-4081-ab32-5819310120bf" providerId="AD" clId="Web-{1BB98F90-A6E4-4673-91F5-E6F962CFD3A9}" dt="2023-07-06T13:24:23.736" v="72" actId="14100"/>
        <pc:sldMkLst>
          <pc:docMk/>
          <pc:sldMk cId="2259308896" sldId="256"/>
        </pc:sldMkLst>
        <pc:spChg chg="mod">
          <ac:chgData name="Snehal Patel" userId="S::snehal.patel@fdmgroup.com::557abc20-5f2f-4081-ab32-5819310120bf" providerId="AD" clId="Web-{1BB98F90-A6E4-4673-91F5-E6F962CFD3A9}" dt="2023-07-06T13:24:23.736" v="72" actId="14100"/>
          <ac:spMkLst>
            <pc:docMk/>
            <pc:sldMk cId="2259308896" sldId="256"/>
            <ac:spMk id="2" creationId="{51DF3D98-3C30-4CFC-8643-C81E829C8C25}"/>
          </ac:spMkLst>
        </pc:spChg>
        <pc:spChg chg="mod">
          <ac:chgData name="Snehal Patel" userId="S::snehal.patel@fdmgroup.com::557abc20-5f2f-4081-ab32-5819310120bf" providerId="AD" clId="Web-{1BB98F90-A6E4-4673-91F5-E6F962CFD3A9}" dt="2023-07-06T13:24:11.438" v="70" actId="14100"/>
          <ac:spMkLst>
            <pc:docMk/>
            <pc:sldMk cId="2259308896" sldId="256"/>
            <ac:spMk id="3" creationId="{A068D447-28D3-4F5F-B2DC-FD67E9015868}"/>
          </ac:spMkLst>
        </pc:spChg>
      </pc:sldChg>
      <pc:sldChg chg="del">
        <pc:chgData name="Snehal Patel" userId="S::snehal.patel@fdmgroup.com::557abc20-5f2f-4081-ab32-5819310120bf" providerId="AD" clId="Web-{1BB98F90-A6E4-4673-91F5-E6F962CFD3A9}" dt="2023-07-06T13:30:33.550" v="165"/>
        <pc:sldMkLst>
          <pc:docMk/>
          <pc:sldMk cId="3308071976" sldId="280"/>
        </pc:sldMkLst>
      </pc:sldChg>
      <pc:sldChg chg="addSp delSp modSp mod setBg addAnim">
        <pc:chgData name="Snehal Patel" userId="S::snehal.patel@fdmgroup.com::557abc20-5f2f-4081-ab32-5819310120bf" providerId="AD" clId="Web-{1BB98F90-A6E4-4673-91F5-E6F962CFD3A9}" dt="2023-07-06T13:57:18.233" v="1009" actId="14100"/>
        <pc:sldMkLst>
          <pc:docMk/>
          <pc:sldMk cId="627731054" sldId="281"/>
        </pc:sldMkLst>
        <pc:spChg chg="mod">
          <ac:chgData name="Snehal Patel" userId="S::snehal.patel@fdmgroup.com::557abc20-5f2f-4081-ab32-5819310120bf" providerId="AD" clId="Web-{1BB98F90-A6E4-4673-91F5-E6F962CFD3A9}" dt="2023-07-06T13:57:18.233" v="1009" actId="14100"/>
          <ac:spMkLst>
            <pc:docMk/>
            <pc:sldMk cId="627731054" sldId="281"/>
            <ac:spMk id="2" creationId="{51DF3D98-3C30-4CFC-8643-C81E829C8C25}"/>
          </ac:spMkLst>
        </pc:spChg>
        <pc:spChg chg="del mod">
          <ac:chgData name="Snehal Patel" userId="S::snehal.patel@fdmgroup.com::557abc20-5f2f-4081-ab32-5819310120bf" providerId="AD" clId="Web-{1BB98F90-A6E4-4673-91F5-E6F962CFD3A9}" dt="2023-07-06T13:54:46.527" v="982"/>
          <ac:spMkLst>
            <pc:docMk/>
            <pc:sldMk cId="627731054" sldId="281"/>
            <ac:spMk id="3" creationId="{A068D447-28D3-4F5F-B2DC-FD67E9015868}"/>
          </ac:spMkLst>
        </pc:spChg>
        <pc:spChg chg="add del mod">
          <ac:chgData name="Snehal Patel" userId="S::snehal.patel@fdmgroup.com::557abc20-5f2f-4081-ab32-5819310120bf" providerId="AD" clId="Web-{1BB98F90-A6E4-4673-91F5-E6F962CFD3A9}" dt="2023-07-06T13:54:48.199" v="983"/>
          <ac:spMkLst>
            <pc:docMk/>
            <pc:sldMk cId="627731054" sldId="281"/>
            <ac:spMk id="5" creationId="{6862A2A1-D8A8-DEDE-0DAD-A8467C158AFF}"/>
          </ac:spMkLst>
        </pc:spChg>
        <pc:spChg chg="add del">
          <ac:chgData name="Snehal Patel" userId="S::snehal.patel@fdmgroup.com::557abc20-5f2f-4081-ab32-5819310120bf" providerId="AD" clId="Web-{1BB98F90-A6E4-4673-91F5-E6F962CFD3A9}" dt="2023-07-06T13:55:04.168" v="986"/>
          <ac:spMkLst>
            <pc:docMk/>
            <pc:sldMk cId="627731054" sldId="281"/>
            <ac:spMk id="9" creationId="{65219498-D544-41AC-98FE-8F956EF66A62}"/>
          </ac:spMkLst>
        </pc:spChg>
        <pc:spChg chg="add del">
          <ac:chgData name="Snehal Patel" userId="S::snehal.patel@fdmgroup.com::557abc20-5f2f-4081-ab32-5819310120bf" providerId="AD" clId="Web-{1BB98F90-A6E4-4673-91F5-E6F962CFD3A9}" dt="2023-07-06T13:55:04.168" v="986"/>
          <ac:spMkLst>
            <pc:docMk/>
            <pc:sldMk cId="627731054" sldId="281"/>
            <ac:spMk id="11" creationId="{F500DBFC-17A9-4E0A-AEE2-A49F9AEEF0FD}"/>
          </ac:spMkLst>
        </pc:spChg>
        <pc:spChg chg="add del">
          <ac:chgData name="Snehal Patel" userId="S::snehal.patel@fdmgroup.com::557abc20-5f2f-4081-ab32-5819310120bf" providerId="AD" clId="Web-{1BB98F90-A6E4-4673-91F5-E6F962CFD3A9}" dt="2023-07-06T13:55:49.091" v="991"/>
          <ac:spMkLst>
            <pc:docMk/>
            <pc:sldMk cId="627731054" sldId="281"/>
            <ac:spMk id="19" creationId="{A3363022-C969-41E9-8EB2-E4C94908C1FA}"/>
          </ac:spMkLst>
        </pc:spChg>
        <pc:spChg chg="add del">
          <ac:chgData name="Snehal Patel" userId="S::snehal.patel@fdmgroup.com::557abc20-5f2f-4081-ab32-5819310120bf" providerId="AD" clId="Web-{1BB98F90-A6E4-4673-91F5-E6F962CFD3A9}" dt="2023-07-06T13:55:49.091" v="991"/>
          <ac:spMkLst>
            <pc:docMk/>
            <pc:sldMk cId="627731054" sldId="281"/>
            <ac:spMk id="20" creationId="{8D1AD6B3-BE88-4CEB-BA17-790657CC4729}"/>
          </ac:spMkLst>
        </pc:spChg>
        <pc:spChg chg="add del">
          <ac:chgData name="Snehal Patel" userId="S::snehal.patel@fdmgroup.com::557abc20-5f2f-4081-ab32-5819310120bf" providerId="AD" clId="Web-{1BB98F90-A6E4-4673-91F5-E6F962CFD3A9}" dt="2023-07-06T13:56:32.467" v="997"/>
          <ac:spMkLst>
            <pc:docMk/>
            <pc:sldMk cId="627731054" sldId="281"/>
            <ac:spMk id="27" creationId="{489B7BFD-8F45-4093-AD9C-91B15B0503D9}"/>
          </ac:spMkLst>
        </pc:spChg>
        <pc:spChg chg="add del">
          <ac:chgData name="Snehal Patel" userId="S::snehal.patel@fdmgroup.com::557abc20-5f2f-4081-ab32-5819310120bf" providerId="AD" clId="Web-{1BB98F90-A6E4-4673-91F5-E6F962CFD3A9}" dt="2023-07-06T13:56:32.467" v="997"/>
          <ac:spMkLst>
            <pc:docMk/>
            <pc:sldMk cId="627731054" sldId="281"/>
            <ac:spMk id="29" creationId="{498F8FF6-43B4-494A-AF8F-123A4983EDF7}"/>
          </ac:spMkLst>
        </pc:spChg>
        <pc:spChg chg="add del">
          <ac:chgData name="Snehal Patel" userId="S::snehal.patel@fdmgroup.com::557abc20-5f2f-4081-ab32-5819310120bf" providerId="AD" clId="Web-{1BB98F90-A6E4-4673-91F5-E6F962CFD3A9}" dt="2023-07-06T13:56:32.467" v="997"/>
          <ac:spMkLst>
            <pc:docMk/>
            <pc:sldMk cId="627731054" sldId="281"/>
            <ac:spMk id="31" creationId="{4DCEC70C-9F4B-4A73-B4BD-AE50AD617F59}"/>
          </ac:spMkLst>
        </pc:spChg>
        <pc:spChg chg="add del">
          <ac:chgData name="Snehal Patel" userId="S::snehal.patel@fdmgroup.com::557abc20-5f2f-4081-ab32-5819310120bf" providerId="AD" clId="Web-{1BB98F90-A6E4-4673-91F5-E6F962CFD3A9}" dt="2023-07-06T13:56:32.467" v="997"/>
          <ac:spMkLst>
            <pc:docMk/>
            <pc:sldMk cId="627731054" sldId="281"/>
            <ac:spMk id="33" creationId="{5AFEC601-A132-47EE-B0C2-B38ACD9FCE6F}"/>
          </ac:spMkLst>
        </pc:spChg>
        <pc:spChg chg="add del">
          <ac:chgData name="Snehal Patel" userId="S::snehal.patel@fdmgroup.com::557abc20-5f2f-4081-ab32-5819310120bf" providerId="AD" clId="Web-{1BB98F90-A6E4-4673-91F5-E6F962CFD3A9}" dt="2023-07-06T13:56:32.467" v="997"/>
          <ac:spMkLst>
            <pc:docMk/>
            <pc:sldMk cId="627731054" sldId="281"/>
            <ac:spMk id="35" creationId="{279CAF82-0ECF-42BE-8F37-F71941E5D410}"/>
          </ac:spMkLst>
        </pc:spChg>
        <pc:spChg chg="add del">
          <ac:chgData name="Snehal Patel" userId="S::snehal.patel@fdmgroup.com::557abc20-5f2f-4081-ab32-5819310120bf" providerId="AD" clId="Web-{1BB98F90-A6E4-4673-91F5-E6F962CFD3A9}" dt="2023-07-06T13:56:32.467" v="997"/>
          <ac:spMkLst>
            <pc:docMk/>
            <pc:sldMk cId="627731054" sldId="281"/>
            <ac:spMk id="37" creationId="{4D525A72-77E7-4E14-BEE2-FC3A19EC41C3}"/>
          </ac:spMkLst>
        </pc:spChg>
        <pc:spChg chg="add del">
          <ac:chgData name="Snehal Patel" userId="S::snehal.patel@fdmgroup.com::557abc20-5f2f-4081-ab32-5819310120bf" providerId="AD" clId="Web-{1BB98F90-A6E4-4673-91F5-E6F962CFD3A9}" dt="2023-07-06T13:56:32.467" v="997"/>
          <ac:spMkLst>
            <pc:docMk/>
            <pc:sldMk cId="627731054" sldId="281"/>
            <ac:spMk id="39" creationId="{033BC44A-0661-43B4-9C14-FD5963C226AE}"/>
          </ac:spMkLst>
        </pc:spChg>
        <pc:spChg chg="add del">
          <ac:chgData name="Snehal Patel" userId="S::snehal.patel@fdmgroup.com::557abc20-5f2f-4081-ab32-5819310120bf" providerId="AD" clId="Web-{1BB98F90-A6E4-4673-91F5-E6F962CFD3A9}" dt="2023-07-06T13:56:32.467" v="997"/>
          <ac:spMkLst>
            <pc:docMk/>
            <pc:sldMk cId="627731054" sldId="281"/>
            <ac:spMk id="41" creationId="{DA31323F-03C2-4114-B2CC-79931D220D0E}"/>
          </ac:spMkLst>
        </pc:spChg>
        <pc:spChg chg="add del">
          <ac:chgData name="Snehal Patel" userId="S::snehal.patel@fdmgroup.com::557abc20-5f2f-4081-ab32-5819310120bf" providerId="AD" clId="Web-{1BB98F90-A6E4-4673-91F5-E6F962CFD3A9}" dt="2023-07-06T13:56:32.467" v="997"/>
          <ac:spMkLst>
            <pc:docMk/>
            <pc:sldMk cId="627731054" sldId="281"/>
            <ac:spMk id="43" creationId="{298EBCA3-8AAD-4596-8EBF-43A43542FDD1}"/>
          </ac:spMkLst>
        </pc:spChg>
        <pc:spChg chg="add del">
          <ac:chgData name="Snehal Patel" userId="S::snehal.patel@fdmgroup.com::557abc20-5f2f-4081-ab32-5819310120bf" providerId="AD" clId="Web-{1BB98F90-A6E4-4673-91F5-E6F962CFD3A9}" dt="2023-07-06T13:56:32.467" v="997"/>
          <ac:spMkLst>
            <pc:docMk/>
            <pc:sldMk cId="627731054" sldId="281"/>
            <ac:spMk id="52" creationId="{9457709F-7F08-4A4A-9DB7-1AFB3FCF0790}"/>
          </ac:spMkLst>
        </pc:spChg>
        <pc:spChg chg="add">
          <ac:chgData name="Snehal Patel" userId="S::snehal.patel@fdmgroup.com::557abc20-5f2f-4081-ab32-5819310120bf" providerId="AD" clId="Web-{1BB98F90-A6E4-4673-91F5-E6F962CFD3A9}" dt="2023-07-06T13:56:32.467" v="997"/>
          <ac:spMkLst>
            <pc:docMk/>
            <pc:sldMk cId="627731054" sldId="281"/>
            <ac:spMk id="57" creationId="{A3363022-C969-41E9-8EB2-E4C94908C1FA}"/>
          </ac:spMkLst>
        </pc:spChg>
        <pc:spChg chg="add">
          <ac:chgData name="Snehal Patel" userId="S::snehal.patel@fdmgroup.com::557abc20-5f2f-4081-ab32-5819310120bf" providerId="AD" clId="Web-{1BB98F90-A6E4-4673-91F5-E6F962CFD3A9}" dt="2023-07-06T13:56:32.467" v="997"/>
          <ac:spMkLst>
            <pc:docMk/>
            <pc:sldMk cId="627731054" sldId="281"/>
            <ac:spMk id="59" creationId="{8D1AD6B3-BE88-4CEB-BA17-790657CC4729}"/>
          </ac:spMkLst>
        </pc:spChg>
        <pc:grpChg chg="add del">
          <ac:chgData name="Snehal Patel" userId="S::snehal.patel@fdmgroup.com::557abc20-5f2f-4081-ab32-5819310120bf" providerId="AD" clId="Web-{1BB98F90-A6E4-4673-91F5-E6F962CFD3A9}" dt="2023-07-06T13:55:04.168" v="986"/>
          <ac:grpSpMkLst>
            <pc:docMk/>
            <pc:sldMk cId="627731054" sldId="281"/>
            <ac:grpSpMk id="13" creationId="{D74613BB-817C-4C4F-8A24-4936F2F064C0}"/>
          </ac:grpSpMkLst>
        </pc:grpChg>
        <pc:grpChg chg="add del">
          <ac:chgData name="Snehal Patel" userId="S::snehal.patel@fdmgroup.com::557abc20-5f2f-4081-ab32-5819310120bf" providerId="AD" clId="Web-{1BB98F90-A6E4-4673-91F5-E6F962CFD3A9}" dt="2023-07-06T13:55:49.091" v="991"/>
          <ac:grpSpMkLst>
            <pc:docMk/>
            <pc:sldMk cId="627731054" sldId="281"/>
            <ac:grpSpMk id="22" creationId="{89D1390B-7E13-4B4F-9CB2-391063412E54}"/>
          </ac:grpSpMkLst>
        </pc:grpChg>
        <pc:grpChg chg="add del">
          <ac:chgData name="Snehal Patel" userId="S::snehal.patel@fdmgroup.com::557abc20-5f2f-4081-ab32-5819310120bf" providerId="AD" clId="Web-{1BB98F90-A6E4-4673-91F5-E6F962CFD3A9}" dt="2023-07-06T13:56:32.467" v="997"/>
          <ac:grpSpMkLst>
            <pc:docMk/>
            <pc:sldMk cId="627731054" sldId="281"/>
            <ac:grpSpMk id="45" creationId="{FB9739EB-7F66-433D-841F-AB3CD18700B7}"/>
          </ac:grpSpMkLst>
        </pc:grpChg>
        <pc:grpChg chg="add">
          <ac:chgData name="Snehal Patel" userId="S::snehal.patel@fdmgroup.com::557abc20-5f2f-4081-ab32-5819310120bf" providerId="AD" clId="Web-{1BB98F90-A6E4-4673-91F5-E6F962CFD3A9}" dt="2023-07-06T13:56:32.467" v="997"/>
          <ac:grpSpMkLst>
            <pc:docMk/>
            <pc:sldMk cId="627731054" sldId="281"/>
            <ac:grpSpMk id="61" creationId="{89D1390B-7E13-4B4F-9CB2-391063412E54}"/>
          </ac:grpSpMkLst>
        </pc:grpChg>
        <pc:picChg chg="add del">
          <ac:chgData name="Snehal Patel" userId="S::snehal.patel@fdmgroup.com::557abc20-5f2f-4081-ab32-5819310120bf" providerId="AD" clId="Web-{1BB98F90-A6E4-4673-91F5-E6F962CFD3A9}" dt="2023-07-06T13:55:04.168" v="986"/>
          <ac:picMkLst>
            <pc:docMk/>
            <pc:sldMk cId="627731054" sldId="281"/>
            <ac:picMk id="6" creationId="{810BFD81-17E4-7772-EA7B-7746F94425BE}"/>
          </ac:picMkLst>
        </pc:picChg>
        <pc:picChg chg="add mod">
          <ac:chgData name="Snehal Patel" userId="S::snehal.patel@fdmgroup.com::557abc20-5f2f-4081-ab32-5819310120bf" providerId="AD" clId="Web-{1BB98F90-A6E4-4673-91F5-E6F962CFD3A9}" dt="2023-07-06T13:56:32.467" v="997"/>
          <ac:picMkLst>
            <pc:docMk/>
            <pc:sldMk cId="627731054" sldId="281"/>
            <ac:picMk id="21" creationId="{EEAEE704-BFAA-336E-2856-A961CA42D73D}"/>
          </ac:picMkLst>
        </pc:picChg>
      </pc:sldChg>
      <pc:sldChg chg="modSp">
        <pc:chgData name="Snehal Patel" userId="S::snehal.patel@fdmgroup.com::557abc20-5f2f-4081-ab32-5819310120bf" providerId="AD" clId="Web-{1BB98F90-A6E4-4673-91F5-E6F962CFD3A9}" dt="2023-07-06T13:54:39.324" v="979" actId="20577"/>
        <pc:sldMkLst>
          <pc:docMk/>
          <pc:sldMk cId="3729241824" sldId="300"/>
        </pc:sldMkLst>
        <pc:spChg chg="mod">
          <ac:chgData name="Snehal Patel" userId="S::snehal.patel@fdmgroup.com::557abc20-5f2f-4081-ab32-5819310120bf" providerId="AD" clId="Web-{1BB98F90-A6E4-4673-91F5-E6F962CFD3A9}" dt="2023-07-06T13:26:29.618" v="158"/>
          <ac:spMkLst>
            <pc:docMk/>
            <pc:sldMk cId="3729241824" sldId="300"/>
            <ac:spMk id="2" creationId="{0EF1DD75-A4B1-D99B-2111-46A878B8EDA3}"/>
          </ac:spMkLst>
        </pc:spChg>
        <pc:spChg chg="mod">
          <ac:chgData name="Snehal Patel" userId="S::snehal.patel@fdmgroup.com::557abc20-5f2f-4081-ab32-5819310120bf" providerId="AD" clId="Web-{1BB98F90-A6E4-4673-91F5-E6F962CFD3A9}" dt="2023-07-06T13:54:16.417" v="974" actId="14100"/>
          <ac:spMkLst>
            <pc:docMk/>
            <pc:sldMk cId="3729241824" sldId="300"/>
            <ac:spMk id="4" creationId="{224F687D-905D-5940-E92B-664E8ED07C88}"/>
          </ac:spMkLst>
        </pc:spChg>
        <pc:spChg chg="mod">
          <ac:chgData name="Snehal Patel" userId="S::snehal.patel@fdmgroup.com::557abc20-5f2f-4081-ab32-5819310120bf" providerId="AD" clId="Web-{1BB98F90-A6E4-4673-91F5-E6F962CFD3A9}" dt="2023-07-06T13:54:39.324" v="979" actId="20577"/>
          <ac:spMkLst>
            <pc:docMk/>
            <pc:sldMk cId="3729241824" sldId="300"/>
            <ac:spMk id="5" creationId="{C4CDA331-68CA-C2AE-0A48-6F7117361A05}"/>
          </ac:spMkLst>
        </pc:spChg>
      </pc:sldChg>
      <pc:sldChg chg="modSp">
        <pc:chgData name="Snehal Patel" userId="S::snehal.patel@fdmgroup.com::557abc20-5f2f-4081-ab32-5819310120bf" providerId="AD" clId="Web-{1BB98F90-A6E4-4673-91F5-E6F962CFD3A9}" dt="2023-07-06T13:26:29.618" v="158"/>
        <pc:sldMkLst>
          <pc:docMk/>
          <pc:sldMk cId="3307162523" sldId="302"/>
        </pc:sldMkLst>
        <pc:spChg chg="mod">
          <ac:chgData name="Snehal Patel" userId="S::snehal.patel@fdmgroup.com::557abc20-5f2f-4081-ab32-5819310120bf" providerId="AD" clId="Web-{1BB98F90-A6E4-4673-91F5-E6F962CFD3A9}" dt="2023-07-06T13:26:29.618" v="158"/>
          <ac:spMkLst>
            <pc:docMk/>
            <pc:sldMk cId="3307162523" sldId="302"/>
            <ac:spMk id="2" creationId="{70640A05-A075-B6F7-8485-592305845518}"/>
          </ac:spMkLst>
        </pc:spChg>
        <pc:spChg chg="mod">
          <ac:chgData name="Snehal Patel" userId="S::snehal.patel@fdmgroup.com::557abc20-5f2f-4081-ab32-5819310120bf" providerId="AD" clId="Web-{1BB98F90-A6E4-4673-91F5-E6F962CFD3A9}" dt="2023-07-06T13:25:04.085" v="76" actId="20577"/>
          <ac:spMkLst>
            <pc:docMk/>
            <pc:sldMk cId="3307162523" sldId="302"/>
            <ac:spMk id="4" creationId="{25F4EFB8-B32B-E305-CA40-1BDEF9E3C5D6}"/>
          </ac:spMkLst>
        </pc:spChg>
        <pc:spChg chg="mod">
          <ac:chgData name="Snehal Patel" userId="S::snehal.patel@fdmgroup.com::557abc20-5f2f-4081-ab32-5819310120bf" providerId="AD" clId="Web-{1BB98F90-A6E4-4673-91F5-E6F962CFD3A9}" dt="2023-07-06T13:25:46.367" v="106" actId="20577"/>
          <ac:spMkLst>
            <pc:docMk/>
            <pc:sldMk cId="3307162523" sldId="302"/>
            <ac:spMk id="5" creationId="{3602EF04-C343-BFD2-AB41-A62063075783}"/>
          </ac:spMkLst>
        </pc:spChg>
      </pc:sldChg>
      <pc:sldChg chg="modSp">
        <pc:chgData name="Snehal Patel" userId="S::snehal.patel@fdmgroup.com::557abc20-5f2f-4081-ab32-5819310120bf" providerId="AD" clId="Web-{1BB98F90-A6E4-4673-91F5-E6F962CFD3A9}" dt="2023-07-06T13:57:52.468" v="1014" actId="20577"/>
        <pc:sldMkLst>
          <pc:docMk/>
          <pc:sldMk cId="4220525341" sldId="303"/>
        </pc:sldMkLst>
        <pc:spChg chg="mod">
          <ac:chgData name="Snehal Patel" userId="S::snehal.patel@fdmgroup.com::557abc20-5f2f-4081-ab32-5819310120bf" providerId="AD" clId="Web-{1BB98F90-A6E4-4673-91F5-E6F962CFD3A9}" dt="2023-07-06T13:26:24.165" v="157"/>
          <ac:spMkLst>
            <pc:docMk/>
            <pc:sldMk cId="4220525341" sldId="303"/>
            <ac:spMk id="2" creationId="{6B4F370C-18BC-A752-2980-6309F5D7DC43}"/>
          </ac:spMkLst>
        </pc:spChg>
        <pc:spChg chg="mod">
          <ac:chgData name="Snehal Patel" userId="S::snehal.patel@fdmgroup.com::557abc20-5f2f-4081-ab32-5819310120bf" providerId="AD" clId="Web-{1BB98F90-A6E4-4673-91F5-E6F962CFD3A9}" dt="2023-07-06T13:57:52.468" v="1014" actId="20577"/>
          <ac:spMkLst>
            <pc:docMk/>
            <pc:sldMk cId="4220525341" sldId="303"/>
            <ac:spMk id="4" creationId="{07775003-C8C2-57FA-C8D5-99577C44F58A}"/>
          </ac:spMkLst>
        </pc:spChg>
        <pc:spChg chg="mod">
          <ac:chgData name="Snehal Patel" userId="S::snehal.patel@fdmgroup.com::557abc20-5f2f-4081-ab32-5819310120bf" providerId="AD" clId="Web-{1BB98F90-A6E4-4673-91F5-E6F962CFD3A9}" dt="2023-07-06T13:29:07.267" v="164" actId="20577"/>
          <ac:spMkLst>
            <pc:docMk/>
            <pc:sldMk cId="4220525341" sldId="303"/>
            <ac:spMk id="5" creationId="{95D67805-CCBD-8182-540F-93068A90C4E8}"/>
          </ac:spMkLst>
        </pc:spChg>
      </pc:sldChg>
      <pc:sldChg chg="addSp delSp modSp">
        <pc:chgData name="Snehal Patel" userId="S::snehal.patel@fdmgroup.com::557abc20-5f2f-4081-ab32-5819310120bf" providerId="AD" clId="Web-{1BB98F90-A6E4-4673-91F5-E6F962CFD3A9}" dt="2023-07-06T14:56:43.530" v="1100" actId="14100"/>
        <pc:sldMkLst>
          <pc:docMk/>
          <pc:sldMk cId="2700317568" sldId="304"/>
        </pc:sldMkLst>
        <pc:spChg chg="add mod">
          <ac:chgData name="Snehal Patel" userId="S::snehal.patel@fdmgroup.com::557abc20-5f2f-4081-ab32-5819310120bf" providerId="AD" clId="Web-{1BB98F90-A6E4-4673-91F5-E6F962CFD3A9}" dt="2023-07-06T13:33:43.120" v="269" actId="20577"/>
          <ac:spMkLst>
            <pc:docMk/>
            <pc:sldMk cId="2700317568" sldId="304"/>
            <ac:spMk id="3" creationId="{F7F0A22F-3C05-2FF0-7C94-53C72371F443}"/>
          </ac:spMkLst>
        </pc:spChg>
        <pc:spChg chg="add del mod">
          <ac:chgData name="Snehal Patel" userId="S::snehal.patel@fdmgroup.com::557abc20-5f2f-4081-ab32-5819310120bf" providerId="AD" clId="Web-{1BB98F90-A6E4-4673-91F5-E6F962CFD3A9}" dt="2023-07-06T13:32:04.462" v="201"/>
          <ac:spMkLst>
            <pc:docMk/>
            <pc:sldMk cId="2700317568" sldId="304"/>
            <ac:spMk id="5" creationId="{CE470CCE-23B4-98A4-BEA2-A754E636880B}"/>
          </ac:spMkLst>
        </pc:spChg>
        <pc:spChg chg="mod">
          <ac:chgData name="Snehal Patel" userId="S::snehal.patel@fdmgroup.com::557abc20-5f2f-4081-ab32-5819310120bf" providerId="AD" clId="Web-{1BB98F90-A6E4-4673-91F5-E6F962CFD3A9}" dt="2023-07-06T13:26:29.618" v="158"/>
          <ac:spMkLst>
            <pc:docMk/>
            <pc:sldMk cId="2700317568" sldId="304"/>
            <ac:spMk id="7" creationId="{6C58156F-B502-2468-F7F7-7EF56BA44FBE}"/>
          </ac:spMkLst>
        </pc:spChg>
        <pc:spChg chg="add del mod">
          <ac:chgData name="Snehal Patel" userId="S::snehal.patel@fdmgroup.com::557abc20-5f2f-4081-ab32-5819310120bf" providerId="AD" clId="Web-{1BB98F90-A6E4-4673-91F5-E6F962CFD3A9}" dt="2023-07-06T13:32:04.462" v="200"/>
          <ac:spMkLst>
            <pc:docMk/>
            <pc:sldMk cId="2700317568" sldId="304"/>
            <ac:spMk id="9" creationId="{079F4901-4219-58E1-D9EF-D2B4F4F4F6ED}"/>
          </ac:spMkLst>
        </pc:spChg>
        <pc:spChg chg="add del mod">
          <ac:chgData name="Snehal Patel" userId="S::snehal.patel@fdmgroup.com::557abc20-5f2f-4081-ab32-5819310120bf" providerId="AD" clId="Web-{1BB98F90-A6E4-4673-91F5-E6F962CFD3A9}" dt="2023-07-06T13:32:04.462" v="199"/>
          <ac:spMkLst>
            <pc:docMk/>
            <pc:sldMk cId="2700317568" sldId="304"/>
            <ac:spMk id="11" creationId="{113DAB26-4F4E-D90E-BA30-ADD369CA2E14}"/>
          </ac:spMkLst>
        </pc:spChg>
        <pc:spChg chg="mod">
          <ac:chgData name="Snehal Patel" userId="S::snehal.patel@fdmgroup.com::557abc20-5f2f-4081-ab32-5819310120bf" providerId="AD" clId="Web-{1BB98F90-A6E4-4673-91F5-E6F962CFD3A9}" dt="2023-07-06T13:34:27.324" v="303" actId="20577"/>
          <ac:spMkLst>
            <pc:docMk/>
            <pc:sldMk cId="2700317568" sldId="304"/>
            <ac:spMk id="41" creationId="{A49ABFAC-D966-9A7C-EFB9-4AA2A4BFCB3B}"/>
          </ac:spMkLst>
        </pc:spChg>
        <pc:spChg chg="del">
          <ac:chgData name="Snehal Patel" userId="S::snehal.patel@fdmgroup.com::557abc20-5f2f-4081-ab32-5819310120bf" providerId="AD" clId="Web-{1BB98F90-A6E4-4673-91F5-E6F962CFD3A9}" dt="2023-07-06T13:31:57.478" v="198"/>
          <ac:spMkLst>
            <pc:docMk/>
            <pc:sldMk cId="2700317568" sldId="304"/>
            <ac:spMk id="42" creationId="{E7EE4D5B-87DD-4137-0625-40623A0E8A35}"/>
          </ac:spMkLst>
        </pc:spChg>
        <pc:spChg chg="del">
          <ac:chgData name="Snehal Patel" userId="S::snehal.patel@fdmgroup.com::557abc20-5f2f-4081-ab32-5819310120bf" providerId="AD" clId="Web-{1BB98F90-A6E4-4673-91F5-E6F962CFD3A9}" dt="2023-07-06T13:31:57.306" v="197"/>
          <ac:spMkLst>
            <pc:docMk/>
            <pc:sldMk cId="2700317568" sldId="304"/>
            <ac:spMk id="43" creationId="{DDD88D28-D711-5AC9-E34C-3050A6413FB3}"/>
          </ac:spMkLst>
        </pc:spChg>
        <pc:spChg chg="del">
          <ac:chgData name="Snehal Patel" userId="S::snehal.patel@fdmgroup.com::557abc20-5f2f-4081-ab32-5819310120bf" providerId="AD" clId="Web-{1BB98F90-A6E4-4673-91F5-E6F962CFD3A9}" dt="2023-07-06T13:31:57.119" v="196"/>
          <ac:spMkLst>
            <pc:docMk/>
            <pc:sldMk cId="2700317568" sldId="304"/>
            <ac:spMk id="44" creationId="{9A16E2DA-8782-EACD-C467-2BD2FC22391C}"/>
          </ac:spMkLst>
        </pc:spChg>
        <pc:spChg chg="del">
          <ac:chgData name="Snehal Patel" userId="S::snehal.patel@fdmgroup.com::557abc20-5f2f-4081-ab32-5819310120bf" providerId="AD" clId="Web-{1BB98F90-A6E4-4673-91F5-E6F962CFD3A9}" dt="2023-07-06T13:31:56.947" v="195"/>
          <ac:spMkLst>
            <pc:docMk/>
            <pc:sldMk cId="2700317568" sldId="304"/>
            <ac:spMk id="45" creationId="{2A504466-AF6B-14A5-DBE7-37A09EC63EC7}"/>
          </ac:spMkLst>
        </pc:spChg>
        <pc:picChg chg="add mod modCrop">
          <ac:chgData name="Snehal Patel" userId="S::snehal.patel@fdmgroup.com::557abc20-5f2f-4081-ab32-5819310120bf" providerId="AD" clId="Web-{1BB98F90-A6E4-4673-91F5-E6F962CFD3A9}" dt="2023-07-06T14:56:43.530" v="1100" actId="14100"/>
          <ac:picMkLst>
            <pc:docMk/>
            <pc:sldMk cId="2700317568" sldId="304"/>
            <ac:picMk id="2" creationId="{4A7FF5AB-016F-50C0-3FC6-2ADE04290AA3}"/>
          </ac:picMkLst>
        </pc:picChg>
      </pc:sldChg>
      <pc:sldChg chg="modSp del">
        <pc:chgData name="Snehal Patel" userId="S::snehal.patel@fdmgroup.com::557abc20-5f2f-4081-ab32-5819310120bf" providerId="AD" clId="Web-{1BB98F90-A6E4-4673-91F5-E6F962CFD3A9}" dt="2023-07-06T13:30:42.659" v="166"/>
        <pc:sldMkLst>
          <pc:docMk/>
          <pc:sldMk cId="772267823" sldId="305"/>
        </pc:sldMkLst>
        <pc:spChg chg="mod">
          <ac:chgData name="Snehal Patel" userId="S::snehal.patel@fdmgroup.com::557abc20-5f2f-4081-ab32-5819310120bf" providerId="AD" clId="Web-{1BB98F90-A6E4-4673-91F5-E6F962CFD3A9}" dt="2023-07-06T13:26:29.618" v="158"/>
          <ac:spMkLst>
            <pc:docMk/>
            <pc:sldMk cId="772267823" sldId="305"/>
            <ac:spMk id="4" creationId="{B071DF4C-EB67-6575-7791-C347DD98D341}"/>
          </ac:spMkLst>
        </pc:spChg>
      </pc:sldChg>
      <pc:sldChg chg="modSp del">
        <pc:chgData name="Snehal Patel" userId="S::snehal.patel@fdmgroup.com::557abc20-5f2f-4081-ab32-5819310120bf" providerId="AD" clId="Web-{1BB98F90-A6E4-4673-91F5-E6F962CFD3A9}" dt="2023-07-06T13:30:50.222" v="168"/>
        <pc:sldMkLst>
          <pc:docMk/>
          <pc:sldMk cId="4028410468" sldId="306"/>
        </pc:sldMkLst>
        <pc:spChg chg="mod">
          <ac:chgData name="Snehal Patel" userId="S::snehal.patel@fdmgroup.com::557abc20-5f2f-4081-ab32-5819310120bf" providerId="AD" clId="Web-{1BB98F90-A6E4-4673-91F5-E6F962CFD3A9}" dt="2023-07-06T13:26:29.618" v="158"/>
          <ac:spMkLst>
            <pc:docMk/>
            <pc:sldMk cId="4028410468" sldId="306"/>
            <ac:spMk id="2" creationId="{91A8AD5F-DCF2-F71C-E7E2-C2FD42878531}"/>
          </ac:spMkLst>
        </pc:spChg>
      </pc:sldChg>
      <pc:sldChg chg="modSp del">
        <pc:chgData name="Snehal Patel" userId="S::snehal.patel@fdmgroup.com::557abc20-5f2f-4081-ab32-5819310120bf" providerId="AD" clId="Web-{1BB98F90-A6E4-4673-91F5-E6F962CFD3A9}" dt="2023-07-06T13:30:54.441" v="169"/>
        <pc:sldMkLst>
          <pc:docMk/>
          <pc:sldMk cId="1628771861" sldId="307"/>
        </pc:sldMkLst>
        <pc:spChg chg="mod">
          <ac:chgData name="Snehal Patel" userId="S::snehal.patel@fdmgroup.com::557abc20-5f2f-4081-ab32-5819310120bf" providerId="AD" clId="Web-{1BB98F90-A6E4-4673-91F5-E6F962CFD3A9}" dt="2023-07-06T13:26:29.618" v="158"/>
          <ac:spMkLst>
            <pc:docMk/>
            <pc:sldMk cId="1628771861" sldId="307"/>
            <ac:spMk id="2" creationId="{91A8AD5F-DCF2-F71C-E7E2-C2FD42878531}"/>
          </ac:spMkLst>
        </pc:spChg>
      </pc:sldChg>
      <pc:sldChg chg="modSp del">
        <pc:chgData name="Snehal Patel" userId="S::snehal.patel@fdmgroup.com::557abc20-5f2f-4081-ab32-5819310120bf" providerId="AD" clId="Web-{1BB98F90-A6E4-4673-91F5-E6F962CFD3A9}" dt="2023-07-06T13:35:46.779" v="311"/>
        <pc:sldMkLst>
          <pc:docMk/>
          <pc:sldMk cId="2352993737" sldId="308"/>
        </pc:sldMkLst>
        <pc:spChg chg="mod">
          <ac:chgData name="Snehal Patel" userId="S::snehal.patel@fdmgroup.com::557abc20-5f2f-4081-ab32-5819310120bf" providerId="AD" clId="Web-{1BB98F90-A6E4-4673-91F5-E6F962CFD3A9}" dt="2023-07-06T13:26:29.618" v="158"/>
          <ac:spMkLst>
            <pc:docMk/>
            <pc:sldMk cId="2352993737" sldId="308"/>
            <ac:spMk id="7" creationId="{0E08FD8E-3A0A-CCD4-5C2F-5B65BE73CBC5}"/>
          </ac:spMkLst>
        </pc:spChg>
      </pc:sldChg>
      <pc:sldChg chg="modSp del">
        <pc:chgData name="Snehal Patel" userId="S::snehal.patel@fdmgroup.com::557abc20-5f2f-4081-ab32-5819310120bf" providerId="AD" clId="Web-{1BB98F90-A6E4-4673-91F5-E6F962CFD3A9}" dt="2023-07-06T13:58:04.749" v="1016"/>
        <pc:sldMkLst>
          <pc:docMk/>
          <pc:sldMk cId="3008749983" sldId="309"/>
        </pc:sldMkLst>
        <pc:spChg chg="mod">
          <ac:chgData name="Snehal Patel" userId="S::snehal.patel@fdmgroup.com::557abc20-5f2f-4081-ab32-5819310120bf" providerId="AD" clId="Web-{1BB98F90-A6E4-4673-91F5-E6F962CFD3A9}" dt="2023-07-06T13:26:29.618" v="158"/>
          <ac:spMkLst>
            <pc:docMk/>
            <pc:sldMk cId="3008749983" sldId="309"/>
            <ac:spMk id="7" creationId="{C9F924E8-B6E6-C266-842D-422148E57074}"/>
          </ac:spMkLst>
        </pc:spChg>
      </pc:sldChg>
      <pc:sldChg chg="del">
        <pc:chgData name="Snehal Patel" userId="S::snehal.patel@fdmgroup.com::557abc20-5f2f-4081-ab32-5819310120bf" providerId="AD" clId="Web-{1BB98F90-A6E4-4673-91F5-E6F962CFD3A9}" dt="2023-07-06T13:30:46.769" v="167"/>
        <pc:sldMkLst>
          <pc:docMk/>
          <pc:sldMk cId="2113713740" sldId="310"/>
        </pc:sldMkLst>
      </pc:sldChg>
      <pc:sldChg chg="modSp del">
        <pc:chgData name="Snehal Patel" userId="S::snehal.patel@fdmgroup.com::557abc20-5f2f-4081-ab32-5819310120bf" providerId="AD" clId="Web-{1BB98F90-A6E4-4673-91F5-E6F962CFD3A9}" dt="2023-07-06T13:58:02.062" v="1015"/>
        <pc:sldMkLst>
          <pc:docMk/>
          <pc:sldMk cId="312043735" sldId="311"/>
        </pc:sldMkLst>
        <pc:spChg chg="mod">
          <ac:chgData name="Snehal Patel" userId="S::snehal.patel@fdmgroup.com::557abc20-5f2f-4081-ab32-5819310120bf" providerId="AD" clId="Web-{1BB98F90-A6E4-4673-91F5-E6F962CFD3A9}" dt="2023-07-06T13:26:29.618" v="158"/>
          <ac:spMkLst>
            <pc:docMk/>
            <pc:sldMk cId="312043735" sldId="311"/>
            <ac:spMk id="8" creationId="{A82C041C-BA32-9DB5-9158-1264919F5376}"/>
          </ac:spMkLst>
        </pc:spChg>
      </pc:sldChg>
      <pc:sldChg chg="addSp modSp add replId">
        <pc:chgData name="Snehal Patel" userId="S::snehal.patel@fdmgroup.com::557abc20-5f2f-4081-ab32-5819310120bf" providerId="AD" clId="Web-{1BB98F90-A6E4-4673-91F5-E6F962CFD3A9}" dt="2023-07-06T14:56:53.406" v="1101" actId="1076"/>
        <pc:sldMkLst>
          <pc:docMk/>
          <pc:sldMk cId="1700199468" sldId="312"/>
        </pc:sldMkLst>
        <pc:spChg chg="mod">
          <ac:chgData name="Snehal Patel" userId="S::snehal.patel@fdmgroup.com::557abc20-5f2f-4081-ab32-5819310120bf" providerId="AD" clId="Web-{1BB98F90-A6E4-4673-91F5-E6F962CFD3A9}" dt="2023-07-06T13:35:33.622" v="310" actId="20577"/>
          <ac:spMkLst>
            <pc:docMk/>
            <pc:sldMk cId="1700199468" sldId="312"/>
            <ac:spMk id="3" creationId="{F7F0A22F-3C05-2FF0-7C94-53C72371F443}"/>
          </ac:spMkLst>
        </pc:spChg>
        <pc:spChg chg="mod">
          <ac:chgData name="Snehal Patel" userId="S::snehal.patel@fdmgroup.com::557abc20-5f2f-4081-ab32-5819310120bf" providerId="AD" clId="Web-{1BB98F90-A6E4-4673-91F5-E6F962CFD3A9}" dt="2023-07-06T13:34:08.558" v="281" actId="20577"/>
          <ac:spMkLst>
            <pc:docMk/>
            <pc:sldMk cId="1700199468" sldId="312"/>
            <ac:spMk id="41" creationId="{A49ABFAC-D966-9A7C-EFB9-4AA2A4BFCB3B}"/>
          </ac:spMkLst>
        </pc:spChg>
        <pc:picChg chg="add mod">
          <ac:chgData name="Snehal Patel" userId="S::snehal.patel@fdmgroup.com::557abc20-5f2f-4081-ab32-5819310120bf" providerId="AD" clId="Web-{1BB98F90-A6E4-4673-91F5-E6F962CFD3A9}" dt="2023-07-06T14:56:53.406" v="1101" actId="1076"/>
          <ac:picMkLst>
            <pc:docMk/>
            <pc:sldMk cId="1700199468" sldId="312"/>
            <ac:picMk id="2" creationId="{1CA6D44F-0E1F-4C00-E847-67FA10A22497}"/>
          </ac:picMkLst>
        </pc:picChg>
      </pc:sldChg>
      <pc:sldChg chg="addSp modSp add replId">
        <pc:chgData name="Snehal Patel" userId="S::snehal.patel@fdmgroup.com::557abc20-5f2f-4081-ab32-5819310120bf" providerId="AD" clId="Web-{1BB98F90-A6E4-4673-91F5-E6F962CFD3A9}" dt="2023-07-06T14:47:37.832" v="1033" actId="1076"/>
        <pc:sldMkLst>
          <pc:docMk/>
          <pc:sldMk cId="3794971467" sldId="313"/>
        </pc:sldMkLst>
        <pc:spChg chg="mod">
          <ac:chgData name="Snehal Patel" userId="S::snehal.patel@fdmgroup.com::557abc20-5f2f-4081-ab32-5819310120bf" providerId="AD" clId="Web-{1BB98F90-A6E4-4673-91F5-E6F962CFD3A9}" dt="2023-07-06T13:37:27.937" v="349" actId="20577"/>
          <ac:spMkLst>
            <pc:docMk/>
            <pc:sldMk cId="3794971467" sldId="313"/>
            <ac:spMk id="3" creationId="{F7F0A22F-3C05-2FF0-7C94-53C72371F443}"/>
          </ac:spMkLst>
        </pc:spChg>
        <pc:spChg chg="mod">
          <ac:chgData name="Snehal Patel" userId="S::snehal.patel@fdmgroup.com::557abc20-5f2f-4081-ab32-5819310120bf" providerId="AD" clId="Web-{1BB98F90-A6E4-4673-91F5-E6F962CFD3A9}" dt="2023-07-06T13:36:54.967" v="341" actId="20577"/>
          <ac:spMkLst>
            <pc:docMk/>
            <pc:sldMk cId="3794971467" sldId="313"/>
            <ac:spMk id="41" creationId="{A49ABFAC-D966-9A7C-EFB9-4AA2A4BFCB3B}"/>
          </ac:spMkLst>
        </pc:spChg>
        <pc:picChg chg="add mod">
          <ac:chgData name="Snehal Patel" userId="S::snehal.patel@fdmgroup.com::557abc20-5f2f-4081-ab32-5819310120bf" providerId="AD" clId="Web-{1BB98F90-A6E4-4673-91F5-E6F962CFD3A9}" dt="2023-07-06T14:47:37.832" v="1033" actId="1076"/>
          <ac:picMkLst>
            <pc:docMk/>
            <pc:sldMk cId="3794971467" sldId="313"/>
            <ac:picMk id="2" creationId="{686B9ECC-4F97-A28B-758B-5A68C9FDF1D2}"/>
          </ac:picMkLst>
        </pc:picChg>
      </pc:sldChg>
      <pc:sldChg chg="addSp modSp add replId">
        <pc:chgData name="Snehal Patel" userId="S::snehal.patel@fdmgroup.com::557abc20-5f2f-4081-ab32-5819310120bf" providerId="AD" clId="Web-{1BB98F90-A6E4-4673-91F5-E6F962CFD3A9}" dt="2023-07-06T14:48:21.334" v="1038" actId="1076"/>
        <pc:sldMkLst>
          <pc:docMk/>
          <pc:sldMk cId="3643705085" sldId="314"/>
        </pc:sldMkLst>
        <pc:spChg chg="mod">
          <ac:chgData name="Snehal Patel" userId="S::snehal.patel@fdmgroup.com::557abc20-5f2f-4081-ab32-5819310120bf" providerId="AD" clId="Web-{1BB98F90-A6E4-4673-91F5-E6F962CFD3A9}" dt="2023-07-06T13:38:20.956" v="375" actId="20577"/>
          <ac:spMkLst>
            <pc:docMk/>
            <pc:sldMk cId="3643705085" sldId="314"/>
            <ac:spMk id="3" creationId="{F7F0A22F-3C05-2FF0-7C94-53C72371F443}"/>
          </ac:spMkLst>
        </pc:spChg>
        <pc:picChg chg="add mod">
          <ac:chgData name="Snehal Patel" userId="S::snehal.patel@fdmgroup.com::557abc20-5f2f-4081-ab32-5819310120bf" providerId="AD" clId="Web-{1BB98F90-A6E4-4673-91F5-E6F962CFD3A9}" dt="2023-07-06T14:48:21.334" v="1038" actId="1076"/>
          <ac:picMkLst>
            <pc:docMk/>
            <pc:sldMk cId="3643705085" sldId="314"/>
            <ac:picMk id="2" creationId="{C8D7E1E2-9C62-F78B-30DB-A31C56FF0D8C}"/>
          </ac:picMkLst>
        </pc:picChg>
      </pc:sldChg>
      <pc:sldChg chg="addSp modSp add replId">
        <pc:chgData name="Snehal Patel" userId="S::snehal.patel@fdmgroup.com::557abc20-5f2f-4081-ab32-5819310120bf" providerId="AD" clId="Web-{1BB98F90-A6E4-4673-91F5-E6F962CFD3A9}" dt="2023-07-06T14:49:29.126" v="1042" actId="14100"/>
        <pc:sldMkLst>
          <pc:docMk/>
          <pc:sldMk cId="3212140207" sldId="315"/>
        </pc:sldMkLst>
        <pc:spChg chg="mod">
          <ac:chgData name="Snehal Patel" userId="S::snehal.patel@fdmgroup.com::557abc20-5f2f-4081-ab32-5819310120bf" providerId="AD" clId="Web-{1BB98F90-A6E4-4673-91F5-E6F962CFD3A9}" dt="2023-07-06T13:38:54.363" v="381" actId="14100"/>
          <ac:spMkLst>
            <pc:docMk/>
            <pc:sldMk cId="3212140207" sldId="315"/>
            <ac:spMk id="3" creationId="{F7F0A22F-3C05-2FF0-7C94-53C72371F443}"/>
          </ac:spMkLst>
        </pc:spChg>
        <pc:picChg chg="add mod">
          <ac:chgData name="Snehal Patel" userId="S::snehal.patel@fdmgroup.com::557abc20-5f2f-4081-ab32-5819310120bf" providerId="AD" clId="Web-{1BB98F90-A6E4-4673-91F5-E6F962CFD3A9}" dt="2023-07-06T14:49:29.126" v="1042" actId="14100"/>
          <ac:picMkLst>
            <pc:docMk/>
            <pc:sldMk cId="3212140207" sldId="315"/>
            <ac:picMk id="2" creationId="{A1FA33ED-1272-9593-9CB8-3B950C31F235}"/>
          </ac:picMkLst>
        </pc:picChg>
      </pc:sldChg>
      <pc:sldChg chg="addSp modSp add replId">
        <pc:chgData name="Snehal Patel" userId="S::snehal.patel@fdmgroup.com::557abc20-5f2f-4081-ab32-5819310120bf" providerId="AD" clId="Web-{1BB98F90-A6E4-4673-91F5-E6F962CFD3A9}" dt="2023-07-06T14:50:27.831" v="1047" actId="14100"/>
        <pc:sldMkLst>
          <pc:docMk/>
          <pc:sldMk cId="3057773692" sldId="316"/>
        </pc:sldMkLst>
        <pc:spChg chg="mod">
          <ac:chgData name="Snehal Patel" userId="S::snehal.patel@fdmgroup.com::557abc20-5f2f-4081-ab32-5819310120bf" providerId="AD" clId="Web-{1BB98F90-A6E4-4673-91F5-E6F962CFD3A9}" dt="2023-07-06T13:43:11.274" v="393" actId="20577"/>
          <ac:spMkLst>
            <pc:docMk/>
            <pc:sldMk cId="3057773692" sldId="316"/>
            <ac:spMk id="3" creationId="{F7F0A22F-3C05-2FF0-7C94-53C72371F443}"/>
          </ac:spMkLst>
        </pc:spChg>
        <pc:picChg chg="add mod">
          <ac:chgData name="Snehal Patel" userId="S::snehal.patel@fdmgroup.com::557abc20-5f2f-4081-ab32-5819310120bf" providerId="AD" clId="Web-{1BB98F90-A6E4-4673-91F5-E6F962CFD3A9}" dt="2023-07-06T14:50:27.831" v="1047" actId="14100"/>
          <ac:picMkLst>
            <pc:docMk/>
            <pc:sldMk cId="3057773692" sldId="316"/>
            <ac:picMk id="2" creationId="{7AB865B5-4511-575A-3B88-D60E1EE946BB}"/>
          </ac:picMkLst>
        </pc:picChg>
      </pc:sldChg>
      <pc:sldChg chg="add del replId">
        <pc:chgData name="Snehal Patel" userId="S::snehal.patel@fdmgroup.com::557abc20-5f2f-4081-ab32-5819310120bf" providerId="AD" clId="Web-{1BB98F90-A6E4-4673-91F5-E6F962CFD3A9}" dt="2023-07-06T13:47:19.171" v="456"/>
        <pc:sldMkLst>
          <pc:docMk/>
          <pc:sldMk cId="2114522730" sldId="317"/>
        </pc:sldMkLst>
      </pc:sldChg>
      <pc:sldChg chg="addSp delSp modSp add replId">
        <pc:chgData name="Snehal Patel" userId="S::snehal.patel@fdmgroup.com::557abc20-5f2f-4081-ab32-5819310120bf" providerId="AD" clId="Web-{1BB98F90-A6E4-4673-91F5-E6F962CFD3A9}" dt="2023-07-06T14:57:46.845" v="1106" actId="1076"/>
        <pc:sldMkLst>
          <pc:docMk/>
          <pc:sldMk cId="3736618596" sldId="318"/>
        </pc:sldMkLst>
        <pc:spChg chg="del mod">
          <ac:chgData name="Snehal Patel" userId="S::snehal.patel@fdmgroup.com::557abc20-5f2f-4081-ab32-5819310120bf" providerId="AD" clId="Web-{1BB98F90-A6E4-4673-91F5-E6F962CFD3A9}" dt="2023-07-06T13:46:49.796" v="447"/>
          <ac:spMkLst>
            <pc:docMk/>
            <pc:sldMk cId="3736618596" sldId="318"/>
            <ac:spMk id="3" creationId="{F7F0A22F-3C05-2FF0-7C94-53C72371F443}"/>
          </ac:spMkLst>
        </pc:spChg>
        <pc:spChg chg="mod">
          <ac:chgData name="Snehal Patel" userId="S::snehal.patel@fdmgroup.com::557abc20-5f2f-4081-ab32-5819310120bf" providerId="AD" clId="Web-{1BB98F90-A6E4-4673-91F5-E6F962CFD3A9}" dt="2023-07-06T14:55:07.505" v="1085" actId="14100"/>
          <ac:spMkLst>
            <pc:docMk/>
            <pc:sldMk cId="3736618596" sldId="318"/>
            <ac:spMk id="7" creationId="{6C58156F-B502-2468-F7F7-7EF56BA44FBE}"/>
          </ac:spMkLst>
        </pc:spChg>
        <pc:spChg chg="mod">
          <ac:chgData name="Snehal Patel" userId="S::snehal.patel@fdmgroup.com::557abc20-5f2f-4081-ab32-5819310120bf" providerId="AD" clId="Web-{1BB98F90-A6E4-4673-91F5-E6F962CFD3A9}" dt="2023-07-06T14:57:46.845" v="1106" actId="1076"/>
          <ac:spMkLst>
            <pc:docMk/>
            <pc:sldMk cId="3736618596" sldId="318"/>
            <ac:spMk id="41" creationId="{A49ABFAC-D966-9A7C-EFB9-4AA2A4BFCB3B}"/>
          </ac:spMkLst>
        </pc:spChg>
        <pc:picChg chg="add mod">
          <ac:chgData name="Snehal Patel" userId="S::snehal.patel@fdmgroup.com::557abc20-5f2f-4081-ab32-5819310120bf" providerId="AD" clId="Web-{1BB98F90-A6E4-4673-91F5-E6F962CFD3A9}" dt="2023-07-06T14:55:34.105" v="1092" actId="1076"/>
          <ac:picMkLst>
            <pc:docMk/>
            <pc:sldMk cId="3736618596" sldId="318"/>
            <ac:picMk id="2" creationId="{0B347F37-4E10-0FBD-6CEC-5ECF00A3A72D}"/>
          </ac:picMkLst>
        </pc:picChg>
      </pc:sldChg>
      <pc:sldChg chg="addSp modSp add replId">
        <pc:chgData name="Snehal Patel" userId="S::snehal.patel@fdmgroup.com::557abc20-5f2f-4081-ab32-5819310120bf" providerId="AD" clId="Web-{1BB98F90-A6E4-4673-91F5-E6F962CFD3A9}" dt="2023-07-06T14:57:34.438" v="1105" actId="1076"/>
        <pc:sldMkLst>
          <pc:docMk/>
          <pc:sldMk cId="4054150303" sldId="319"/>
        </pc:sldMkLst>
        <pc:spChg chg="mod">
          <ac:chgData name="Snehal Patel" userId="S::snehal.patel@fdmgroup.com::557abc20-5f2f-4081-ab32-5819310120bf" providerId="AD" clId="Web-{1BB98F90-A6E4-4673-91F5-E6F962CFD3A9}" dt="2023-07-06T14:57:34.438" v="1105" actId="1076"/>
          <ac:spMkLst>
            <pc:docMk/>
            <pc:sldMk cId="4054150303" sldId="319"/>
            <ac:spMk id="3" creationId="{F7F0A22F-3C05-2FF0-7C94-53C72371F443}"/>
          </ac:spMkLst>
        </pc:spChg>
        <pc:picChg chg="add mod modCrop">
          <ac:chgData name="Snehal Patel" userId="S::snehal.patel@fdmgroup.com::557abc20-5f2f-4081-ab32-5819310120bf" providerId="AD" clId="Web-{1BB98F90-A6E4-4673-91F5-E6F962CFD3A9}" dt="2023-07-06T14:54:55.458" v="1084" actId="1076"/>
          <ac:picMkLst>
            <pc:docMk/>
            <pc:sldMk cId="4054150303" sldId="319"/>
            <ac:picMk id="2" creationId="{6095B0E9-6D47-084E-58A5-114A768D1EEC}"/>
          </ac:picMkLst>
        </pc:picChg>
      </pc:sldChg>
      <pc:sldChg chg="addSp modSp add replId">
        <pc:chgData name="Snehal Patel" userId="S::snehal.patel@fdmgroup.com::557abc20-5f2f-4081-ab32-5819310120bf" providerId="AD" clId="Web-{1BB98F90-A6E4-4673-91F5-E6F962CFD3A9}" dt="2023-07-06T14:54:04.815" v="1075" actId="1076"/>
        <pc:sldMkLst>
          <pc:docMk/>
          <pc:sldMk cId="3229619321" sldId="320"/>
        </pc:sldMkLst>
        <pc:spChg chg="mod">
          <ac:chgData name="Snehal Patel" userId="S::snehal.patel@fdmgroup.com::557abc20-5f2f-4081-ab32-5819310120bf" providerId="AD" clId="Web-{1BB98F90-A6E4-4673-91F5-E6F962CFD3A9}" dt="2023-07-06T13:45:13.638" v="422" actId="20577"/>
          <ac:spMkLst>
            <pc:docMk/>
            <pc:sldMk cId="3229619321" sldId="320"/>
            <ac:spMk id="3" creationId="{F7F0A22F-3C05-2FF0-7C94-53C72371F443}"/>
          </ac:spMkLst>
        </pc:spChg>
        <pc:picChg chg="add mod modCrop">
          <ac:chgData name="Snehal Patel" userId="S::snehal.patel@fdmgroup.com::557abc20-5f2f-4081-ab32-5819310120bf" providerId="AD" clId="Web-{1BB98F90-A6E4-4673-91F5-E6F962CFD3A9}" dt="2023-07-06T14:54:04.815" v="1075" actId="1076"/>
          <ac:picMkLst>
            <pc:docMk/>
            <pc:sldMk cId="3229619321" sldId="320"/>
            <ac:picMk id="2" creationId="{5F9FAF40-6425-E480-9850-C7D75469BD2F}"/>
          </ac:picMkLst>
        </pc:picChg>
      </pc:sldChg>
      <pc:sldChg chg="addSp modSp add replId">
        <pc:chgData name="Snehal Patel" userId="S::snehal.patel@fdmgroup.com::557abc20-5f2f-4081-ab32-5819310120bf" providerId="AD" clId="Web-{1BB98F90-A6E4-4673-91F5-E6F962CFD3A9}" dt="2023-07-06T14:51:39.615" v="1055" actId="1076"/>
        <pc:sldMkLst>
          <pc:docMk/>
          <pc:sldMk cId="1877441745" sldId="321"/>
        </pc:sldMkLst>
        <pc:spChg chg="mod">
          <ac:chgData name="Snehal Patel" userId="S::snehal.patel@fdmgroup.com::557abc20-5f2f-4081-ab32-5819310120bf" providerId="AD" clId="Web-{1BB98F90-A6E4-4673-91F5-E6F962CFD3A9}" dt="2023-07-06T13:43:34.199" v="399" actId="14100"/>
          <ac:spMkLst>
            <pc:docMk/>
            <pc:sldMk cId="1877441745" sldId="321"/>
            <ac:spMk id="3" creationId="{F7F0A22F-3C05-2FF0-7C94-53C72371F443}"/>
          </ac:spMkLst>
        </pc:spChg>
        <pc:picChg chg="add mod modCrop">
          <ac:chgData name="Snehal Patel" userId="S::snehal.patel@fdmgroup.com::557abc20-5f2f-4081-ab32-5819310120bf" providerId="AD" clId="Web-{1BB98F90-A6E4-4673-91F5-E6F962CFD3A9}" dt="2023-07-06T14:51:39.615" v="1055" actId="1076"/>
          <ac:picMkLst>
            <pc:docMk/>
            <pc:sldMk cId="1877441745" sldId="321"/>
            <ac:picMk id="2" creationId="{0DCB2B76-8429-74D5-170A-95D36F211021}"/>
          </ac:picMkLst>
        </pc:picChg>
      </pc:sldChg>
      <pc:sldChg chg="addSp modSp add mod replId modClrScheme chgLayout">
        <pc:chgData name="Snehal Patel" userId="S::snehal.patel@fdmgroup.com::557abc20-5f2f-4081-ab32-5819310120bf" providerId="AD" clId="Web-{1BB98F90-A6E4-4673-91F5-E6F962CFD3A9}" dt="2023-07-06T14:53:17.157" v="1068" actId="1076"/>
        <pc:sldMkLst>
          <pc:docMk/>
          <pc:sldMk cId="1960555439" sldId="322"/>
        </pc:sldMkLst>
        <pc:spChg chg="mod ord">
          <ac:chgData name="Snehal Patel" userId="S::snehal.patel@fdmgroup.com::557abc20-5f2f-4081-ab32-5819310120bf" providerId="AD" clId="Web-{1BB98F90-A6E4-4673-91F5-E6F962CFD3A9}" dt="2023-07-06T13:44:52.513" v="417" actId="14100"/>
          <ac:spMkLst>
            <pc:docMk/>
            <pc:sldMk cId="1960555439" sldId="322"/>
            <ac:spMk id="3" creationId="{F7F0A22F-3C05-2FF0-7C94-53C72371F443}"/>
          </ac:spMkLst>
        </pc:spChg>
        <pc:spChg chg="mod ord">
          <ac:chgData name="Snehal Patel" userId="S::snehal.patel@fdmgroup.com::557abc20-5f2f-4081-ab32-5819310120bf" providerId="AD" clId="Web-{1BB98F90-A6E4-4673-91F5-E6F962CFD3A9}" dt="2023-07-06T13:44:18.997" v="408"/>
          <ac:spMkLst>
            <pc:docMk/>
            <pc:sldMk cId="1960555439" sldId="322"/>
            <ac:spMk id="7" creationId="{6C58156F-B502-2468-F7F7-7EF56BA44FBE}"/>
          </ac:spMkLst>
        </pc:spChg>
        <pc:spChg chg="mod ord">
          <ac:chgData name="Snehal Patel" userId="S::snehal.patel@fdmgroup.com::557abc20-5f2f-4081-ab32-5819310120bf" providerId="AD" clId="Web-{1BB98F90-A6E4-4673-91F5-E6F962CFD3A9}" dt="2023-07-06T13:44:18.997" v="408"/>
          <ac:spMkLst>
            <pc:docMk/>
            <pc:sldMk cId="1960555439" sldId="322"/>
            <ac:spMk id="8" creationId="{151DE16D-6222-1703-D240-DA742BD7BEF9}"/>
          </ac:spMkLst>
        </pc:spChg>
        <pc:spChg chg="mod ord">
          <ac:chgData name="Snehal Patel" userId="S::snehal.patel@fdmgroup.com::557abc20-5f2f-4081-ab32-5819310120bf" providerId="AD" clId="Web-{1BB98F90-A6E4-4673-91F5-E6F962CFD3A9}" dt="2023-07-06T13:44:18.997" v="408"/>
          <ac:spMkLst>
            <pc:docMk/>
            <pc:sldMk cId="1960555439" sldId="322"/>
            <ac:spMk id="41" creationId="{A49ABFAC-D966-9A7C-EFB9-4AA2A4BFCB3B}"/>
          </ac:spMkLst>
        </pc:spChg>
        <pc:picChg chg="add mod modCrop">
          <ac:chgData name="Snehal Patel" userId="S::snehal.patel@fdmgroup.com::557abc20-5f2f-4081-ab32-5819310120bf" providerId="AD" clId="Web-{1BB98F90-A6E4-4673-91F5-E6F962CFD3A9}" dt="2023-07-06T14:53:17.157" v="1068" actId="1076"/>
          <ac:picMkLst>
            <pc:docMk/>
            <pc:sldMk cId="1960555439" sldId="322"/>
            <ac:picMk id="2" creationId="{A0B46A5F-BBE2-9B45-36A8-67EF171022F9}"/>
          </ac:picMkLst>
        </pc:picChg>
      </pc:sldChg>
      <pc:sldMasterChg chg="modSp mod modSldLayout">
        <pc:chgData name="Snehal Patel" userId="S::snehal.patel@fdmgroup.com::557abc20-5f2f-4081-ab32-5819310120bf" providerId="AD" clId="Web-{1BB98F90-A6E4-4673-91F5-E6F962CFD3A9}" dt="2023-07-06T13:26:30.400" v="162"/>
        <pc:sldMasterMkLst>
          <pc:docMk/>
          <pc:sldMasterMk cId="1788353970" sldId="2147483648"/>
        </pc:sldMasterMkLst>
        <pc:spChg chg="mod">
          <ac:chgData name="Snehal Patel" userId="S::snehal.patel@fdmgroup.com::557abc20-5f2f-4081-ab32-5819310120bf" providerId="AD" clId="Web-{1BB98F90-A6E4-4673-91F5-E6F962CFD3A9}" dt="2023-07-06T13:26:29.618" v="158"/>
          <ac:spMkLst>
            <pc:docMk/>
            <pc:sldMasterMk cId="1788353970" sldId="2147483648"/>
            <ac:spMk id="5" creationId="{60567522-C3B6-46EB-A361-BEC2510B00CA}"/>
          </ac:spMkLst>
        </pc:spChg>
        <pc:sldLayoutChg chg="mod">
          <pc:chgData name="Snehal Patel" userId="S::snehal.patel@fdmgroup.com::557abc20-5f2f-4081-ab32-5819310120bf" providerId="AD" clId="Web-{1BB98F90-A6E4-4673-91F5-E6F962CFD3A9}" dt="2023-07-06T13:26:30.400" v="162"/>
          <pc:sldLayoutMkLst>
            <pc:docMk/>
            <pc:sldMasterMk cId="1788353970" sldId="2147483648"/>
            <pc:sldLayoutMk cId="2916498579" sldId="2147483649"/>
          </pc:sldLayoutMkLst>
        </pc:sldLayoutChg>
        <pc:sldLayoutChg chg="mod">
          <pc:chgData name="Snehal Patel" userId="S::snehal.patel@fdmgroup.com::557abc20-5f2f-4081-ab32-5819310120bf" providerId="AD" clId="Web-{1BB98F90-A6E4-4673-91F5-E6F962CFD3A9}" dt="2023-07-06T13:26:30.400" v="162"/>
          <pc:sldLayoutMkLst>
            <pc:docMk/>
            <pc:sldMasterMk cId="1788353970" sldId="2147483648"/>
            <pc:sldLayoutMk cId="2802635032" sldId="2147483651"/>
          </pc:sldLayoutMkLst>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4062460032" sldId="2147483653"/>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4062460032" sldId="2147483653"/>
              <ac:spMk id="8" creationId="{3A51CCCC-1589-401D-AE98-FC28716301E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2875107226" sldId="2147483655"/>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2875107226" sldId="2147483655"/>
              <ac:spMk id="3" creationId="{7AC6CA6E-C1AB-4B24-80C7-A4B12640BE6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799200540" sldId="2147483656"/>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799200540" sldId="2147483656"/>
              <ac:spMk id="6" creationId="{F5AEF53B-C85C-47DB-ADE4-C1D9FA682945}"/>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435165984" sldId="2147483657"/>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435165984" sldId="2147483657"/>
              <ac:spMk id="6" creationId="{08DA4DA3-10C7-48A6-9B15-38222B8CAD42}"/>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3154419118" sldId="2147483658"/>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3154419118" sldId="2147483658"/>
              <ac:spMk id="4" creationId="{96356206-85FD-45F5-A1F7-128DB34C860F}"/>
            </ac:spMkLst>
          </pc:spChg>
        </pc:sldLayoutChg>
        <pc:sldLayoutChg chg="mod">
          <pc:chgData name="Snehal Patel" userId="S::snehal.patel@fdmgroup.com::557abc20-5f2f-4081-ab32-5819310120bf" providerId="AD" clId="Web-{1BB98F90-A6E4-4673-91F5-E6F962CFD3A9}" dt="2023-07-06T13:26:30.400" v="162"/>
          <pc:sldLayoutMkLst>
            <pc:docMk/>
            <pc:sldMasterMk cId="1788353970" sldId="2147483648"/>
            <pc:sldLayoutMk cId="2295418585" sldId="2147483659"/>
          </pc:sldLayoutMkLst>
        </pc:sldLayoutChg>
        <pc:sldLayoutChg chg="mod">
          <pc:chgData name="Snehal Patel" userId="S::snehal.patel@fdmgroup.com::557abc20-5f2f-4081-ab32-5819310120bf" providerId="AD" clId="Web-{1BB98F90-A6E4-4673-91F5-E6F962CFD3A9}" dt="2023-07-06T13:26:30.400" v="162"/>
          <pc:sldLayoutMkLst>
            <pc:docMk/>
            <pc:sldMasterMk cId="1788353970" sldId="2147483648"/>
            <pc:sldLayoutMk cId="2340355926" sldId="2147483660"/>
          </pc:sldLayoutMkLst>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441888967" sldId="2147483661"/>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441888967" sldId="2147483661"/>
              <ac:spMk id="3" creationId="{7AC6CA6E-C1AB-4B24-80C7-A4B12640BE6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3636802137" sldId="2147483662"/>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3636802137" sldId="2147483662"/>
              <ac:spMk id="3" creationId="{7AC6CA6E-C1AB-4B24-80C7-A4B12640BE6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3817844968" sldId="2147483663"/>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3817844968" sldId="2147483663"/>
              <ac:spMk id="3" creationId="{7AC6CA6E-C1AB-4B24-80C7-A4B12640BE6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2261504461" sldId="2147483664"/>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2261504461" sldId="2147483664"/>
              <ac:spMk id="3" creationId="{7AC6CA6E-C1AB-4B24-80C7-A4B12640BE6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458390585" sldId="2147483665"/>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458390585" sldId="2147483665"/>
              <ac:spMk id="8" creationId="{3A51CCCC-1589-401D-AE98-FC28716301E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1205523472" sldId="2147483666"/>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1205523472" sldId="2147483666"/>
              <ac:spMk id="4" creationId="{96356206-85FD-45F5-A1F7-128DB34C860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1549287774" sldId="2147483667"/>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1549287774" sldId="2147483667"/>
              <ac:spMk id="8" creationId="{3A51CCCC-1589-401D-AE98-FC28716301EF}"/>
            </ac:spMkLst>
          </pc:spChg>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2878653801" sldId="2147483668"/>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2878653801" sldId="2147483668"/>
              <ac:spMk id="8" creationId="{3A51CCCC-1589-401D-AE98-FC28716301EF}"/>
            </ac:spMkLst>
          </pc:spChg>
        </pc:sldLayoutChg>
        <pc:sldLayoutChg chg="mod">
          <pc:chgData name="Snehal Patel" userId="S::snehal.patel@fdmgroup.com::557abc20-5f2f-4081-ab32-5819310120bf" providerId="AD" clId="Web-{1BB98F90-A6E4-4673-91F5-E6F962CFD3A9}" dt="2023-07-06T13:26:30.400" v="162"/>
          <pc:sldLayoutMkLst>
            <pc:docMk/>
            <pc:sldMasterMk cId="1788353970" sldId="2147483648"/>
            <pc:sldLayoutMk cId="3330879272" sldId="2147483669"/>
          </pc:sldLayoutMkLst>
        </pc:sldLayoutChg>
        <pc:sldLayoutChg chg="modSp mod">
          <pc:chgData name="Snehal Patel" userId="S::snehal.patel@fdmgroup.com::557abc20-5f2f-4081-ab32-5819310120bf" providerId="AD" clId="Web-{1BB98F90-A6E4-4673-91F5-E6F962CFD3A9}" dt="2023-07-06T13:26:30.400" v="162"/>
          <pc:sldLayoutMkLst>
            <pc:docMk/>
            <pc:sldMasterMk cId="1788353970" sldId="2147483648"/>
            <pc:sldLayoutMk cId="4022120150" sldId="2147483670"/>
          </pc:sldLayoutMkLst>
          <pc:spChg chg="mod">
            <ac:chgData name="Snehal Patel" userId="S::snehal.patel@fdmgroup.com::557abc20-5f2f-4081-ab32-5819310120bf" providerId="AD" clId="Web-{1BB98F90-A6E4-4673-91F5-E6F962CFD3A9}" dt="2023-07-06T13:26:29.618" v="158"/>
            <ac:spMkLst>
              <pc:docMk/>
              <pc:sldMasterMk cId="1788353970" sldId="2147483648"/>
              <pc:sldLayoutMk cId="4022120150" sldId="2147483670"/>
              <ac:spMk id="8" creationId="{3A51CCCC-1589-401D-AE98-FC28716301EF}"/>
            </ac:spMkLst>
          </pc:spChg>
        </pc:sldLayoutChg>
      </pc:sldMasterChg>
    </pc:docChg>
  </pc:docChgLst>
  <pc:docChgLst>
    <pc:chgData name="Snehal Patel" userId="S::snehal.patel@fdmgroup.com::557abc20-5f2f-4081-ab32-5819310120bf" providerId="AD" clId="Web-{C0D9E159-6784-A568-6EC1-74E5A8A0CF7A}"/>
    <pc:docChg chg="modSld">
      <pc:chgData name="Snehal Patel" userId="S::snehal.patel@fdmgroup.com::557abc20-5f2f-4081-ab32-5819310120bf" providerId="AD" clId="Web-{C0D9E159-6784-A568-6EC1-74E5A8A0CF7A}" dt="2023-07-06T17:02:38.576" v="25" actId="1076"/>
      <pc:docMkLst>
        <pc:docMk/>
      </pc:docMkLst>
      <pc:sldChg chg="modSp">
        <pc:chgData name="Snehal Patel" userId="S::snehal.patel@fdmgroup.com::557abc20-5f2f-4081-ab32-5819310120bf" providerId="AD" clId="Web-{C0D9E159-6784-A568-6EC1-74E5A8A0CF7A}" dt="2023-07-06T17:02:38.576" v="25" actId="1076"/>
        <pc:sldMkLst>
          <pc:docMk/>
          <pc:sldMk cId="3643705085" sldId="314"/>
        </pc:sldMkLst>
        <pc:picChg chg="mod modCrop">
          <ac:chgData name="Snehal Patel" userId="S::snehal.patel@fdmgroup.com::557abc20-5f2f-4081-ab32-5819310120bf" providerId="AD" clId="Web-{C0D9E159-6784-A568-6EC1-74E5A8A0CF7A}" dt="2023-07-06T17:02:38.576" v="25" actId="1076"/>
          <ac:picMkLst>
            <pc:docMk/>
            <pc:sldMk cId="3643705085" sldId="314"/>
            <ac:picMk id="2" creationId="{C8D7E1E2-9C62-F78B-30DB-A31C56FF0D8C}"/>
          </ac:picMkLst>
        </pc:picChg>
      </pc:sldChg>
      <pc:sldChg chg="modSp">
        <pc:chgData name="Snehal Patel" userId="S::snehal.patel@fdmgroup.com::557abc20-5f2f-4081-ab32-5819310120bf" providerId="AD" clId="Web-{C0D9E159-6784-A568-6EC1-74E5A8A0CF7A}" dt="2023-07-06T17:02:07.949" v="20" actId="1076"/>
        <pc:sldMkLst>
          <pc:docMk/>
          <pc:sldMk cId="3212140207" sldId="315"/>
        </pc:sldMkLst>
        <pc:picChg chg="mod modCrop">
          <ac:chgData name="Snehal Patel" userId="S::snehal.patel@fdmgroup.com::557abc20-5f2f-4081-ab32-5819310120bf" providerId="AD" clId="Web-{C0D9E159-6784-A568-6EC1-74E5A8A0CF7A}" dt="2023-07-06T17:02:07.949" v="20" actId="1076"/>
          <ac:picMkLst>
            <pc:docMk/>
            <pc:sldMk cId="3212140207" sldId="315"/>
            <ac:picMk id="2" creationId="{A1FA33ED-1272-9593-9CB8-3B950C31F235}"/>
          </ac:picMkLst>
        </pc:picChg>
      </pc:sldChg>
      <pc:sldChg chg="modSp">
        <pc:chgData name="Snehal Patel" userId="S::snehal.patel@fdmgroup.com::557abc20-5f2f-4081-ab32-5819310120bf" providerId="AD" clId="Web-{C0D9E159-6784-A568-6EC1-74E5A8A0CF7A}" dt="2023-07-06T17:01:22.305" v="15" actId="14100"/>
        <pc:sldMkLst>
          <pc:docMk/>
          <pc:sldMk cId="3057773692" sldId="316"/>
        </pc:sldMkLst>
        <pc:picChg chg="mod modCrop">
          <ac:chgData name="Snehal Patel" userId="S::snehal.patel@fdmgroup.com::557abc20-5f2f-4081-ab32-5819310120bf" providerId="AD" clId="Web-{C0D9E159-6784-A568-6EC1-74E5A8A0CF7A}" dt="2023-07-06T17:01:22.305" v="15" actId="14100"/>
          <ac:picMkLst>
            <pc:docMk/>
            <pc:sldMk cId="3057773692" sldId="316"/>
            <ac:picMk id="2" creationId="{7AB865B5-4511-575A-3B88-D60E1EE946BB}"/>
          </ac:picMkLst>
        </pc:picChg>
      </pc:sldChg>
      <pc:sldChg chg="modSp">
        <pc:chgData name="Snehal Patel" userId="S::snehal.patel@fdmgroup.com::557abc20-5f2f-4081-ab32-5819310120bf" providerId="AD" clId="Web-{C0D9E159-6784-A568-6EC1-74E5A8A0CF7A}" dt="2023-07-06T16:59:02.781" v="0"/>
        <pc:sldMkLst>
          <pc:docMk/>
          <pc:sldMk cId="4054150303" sldId="319"/>
        </pc:sldMkLst>
        <pc:picChg chg="mod">
          <ac:chgData name="Snehal Patel" userId="S::snehal.patel@fdmgroup.com::557abc20-5f2f-4081-ab32-5819310120bf" providerId="AD" clId="Web-{C0D9E159-6784-A568-6EC1-74E5A8A0CF7A}" dt="2023-07-06T16:59:02.781" v="0"/>
          <ac:picMkLst>
            <pc:docMk/>
            <pc:sldMk cId="4054150303" sldId="319"/>
            <ac:picMk id="2" creationId="{6095B0E9-6D47-084E-58A5-114A768D1EEC}"/>
          </ac:picMkLst>
        </pc:picChg>
      </pc:sldChg>
      <pc:sldChg chg="modSp">
        <pc:chgData name="Snehal Patel" userId="S::snehal.patel@fdmgroup.com::557abc20-5f2f-4081-ab32-5819310120bf" providerId="AD" clId="Web-{C0D9E159-6784-A568-6EC1-74E5A8A0CF7A}" dt="2023-07-06T16:59:28.673" v="3" actId="1076"/>
        <pc:sldMkLst>
          <pc:docMk/>
          <pc:sldMk cId="3229619321" sldId="320"/>
        </pc:sldMkLst>
        <pc:picChg chg="mod">
          <ac:chgData name="Snehal Patel" userId="S::snehal.patel@fdmgroup.com::557abc20-5f2f-4081-ab32-5819310120bf" providerId="AD" clId="Web-{C0D9E159-6784-A568-6EC1-74E5A8A0CF7A}" dt="2023-07-06T16:59:28.673" v="3" actId="1076"/>
          <ac:picMkLst>
            <pc:docMk/>
            <pc:sldMk cId="3229619321" sldId="320"/>
            <ac:picMk id="2" creationId="{5F9FAF40-6425-E480-9850-C7D75469BD2F}"/>
          </ac:picMkLst>
        </pc:picChg>
      </pc:sldChg>
      <pc:sldChg chg="modSp">
        <pc:chgData name="Snehal Patel" userId="S::snehal.patel@fdmgroup.com::557abc20-5f2f-4081-ab32-5819310120bf" providerId="AD" clId="Web-{C0D9E159-6784-A568-6EC1-74E5A8A0CF7A}" dt="2023-07-06T17:00:44.396" v="10" actId="1076"/>
        <pc:sldMkLst>
          <pc:docMk/>
          <pc:sldMk cId="1877441745" sldId="321"/>
        </pc:sldMkLst>
        <pc:picChg chg="mod modCrop">
          <ac:chgData name="Snehal Patel" userId="S::snehal.patel@fdmgroup.com::557abc20-5f2f-4081-ab32-5819310120bf" providerId="AD" clId="Web-{C0D9E159-6784-A568-6EC1-74E5A8A0CF7A}" dt="2023-07-06T17:00:44.396" v="10" actId="1076"/>
          <ac:picMkLst>
            <pc:docMk/>
            <pc:sldMk cId="1877441745" sldId="321"/>
            <ac:picMk id="2" creationId="{0DCB2B76-8429-74D5-170A-95D36F211021}"/>
          </ac:picMkLst>
        </pc:picChg>
      </pc:sldChg>
      <pc:sldChg chg="modSp">
        <pc:chgData name="Snehal Patel" userId="S::snehal.patel@fdmgroup.com::557abc20-5f2f-4081-ab32-5819310120bf" providerId="AD" clId="Web-{C0D9E159-6784-A568-6EC1-74E5A8A0CF7A}" dt="2023-07-06T16:59:54.315" v="6" actId="1076"/>
        <pc:sldMkLst>
          <pc:docMk/>
          <pc:sldMk cId="1960555439" sldId="322"/>
        </pc:sldMkLst>
        <pc:picChg chg="mod">
          <ac:chgData name="Snehal Patel" userId="S::snehal.patel@fdmgroup.com::557abc20-5f2f-4081-ab32-5819310120bf" providerId="AD" clId="Web-{C0D9E159-6784-A568-6EC1-74E5A8A0CF7A}" dt="2023-07-06T16:59:54.315" v="6" actId="1076"/>
          <ac:picMkLst>
            <pc:docMk/>
            <pc:sldMk cId="1960555439" sldId="322"/>
            <ac:picMk id="2" creationId="{A0B46A5F-BBE2-9B45-36A8-67EF171022F9}"/>
          </ac:picMkLst>
        </pc:picChg>
      </pc:sldChg>
    </pc:docChg>
  </pc:docChgLst>
  <pc:docChgLst>
    <pc:chgData name="Oday Al-Farttosi" userId="S::oday.al-farttosi@fdmgroup.com::02037c8d-7ea4-4992-b5eb-94e9f3b9d154" providerId="AD" clId="Web-{C60D8D74-27A6-F2DD-91CB-9C43897210A0}"/>
    <pc:docChg chg="modSld">
      <pc:chgData name="Oday Al-Farttosi" userId="S::oday.al-farttosi@fdmgroup.com::02037c8d-7ea4-4992-b5eb-94e9f3b9d154" providerId="AD" clId="Web-{C60D8D74-27A6-F2DD-91CB-9C43897210A0}" dt="2023-07-07T12:57:00.865" v="4" actId="20577"/>
      <pc:docMkLst>
        <pc:docMk/>
      </pc:docMkLst>
      <pc:sldChg chg="modSp">
        <pc:chgData name="Oday Al-Farttosi" userId="S::oday.al-farttosi@fdmgroup.com::02037c8d-7ea4-4992-b5eb-94e9f3b9d154" providerId="AD" clId="Web-{C60D8D74-27A6-F2DD-91CB-9C43897210A0}" dt="2023-07-07T12:57:00.865" v="4" actId="20577"/>
        <pc:sldMkLst>
          <pc:docMk/>
          <pc:sldMk cId="2259308896" sldId="256"/>
        </pc:sldMkLst>
        <pc:spChg chg="mod">
          <ac:chgData name="Oday Al-Farttosi" userId="S::oday.al-farttosi@fdmgroup.com::02037c8d-7ea4-4992-b5eb-94e9f3b9d154" providerId="AD" clId="Web-{C60D8D74-27A6-F2DD-91CB-9C43897210A0}" dt="2023-07-07T12:57:00.865" v="4" actId="20577"/>
          <ac:spMkLst>
            <pc:docMk/>
            <pc:sldMk cId="2259308896" sldId="256"/>
            <ac:spMk id="3" creationId="{A068D447-28D3-4F5F-B2DC-FD67E90158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88E34-8C8C-8747-BADB-40E1ACC00129}"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E5FCA-B2DD-C941-A2C1-638939433487}" type="slidenum">
              <a:rPr lang="en-US" smtClean="0"/>
              <a:t>‹#›</a:t>
            </a:fld>
            <a:endParaRPr lang="en-US"/>
          </a:p>
        </p:txBody>
      </p:sp>
    </p:spTree>
    <p:extLst>
      <p:ext uri="{BB962C8B-B14F-4D97-AF65-F5344CB8AC3E}">
        <p14:creationId xmlns:p14="http://schemas.microsoft.com/office/powerpoint/2010/main" val="352489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1E5FCA-B2DD-C941-A2C1-638939433487}" type="slidenum">
              <a:rPr lang="en-US" smtClean="0"/>
              <a:t>1</a:t>
            </a:fld>
            <a:endParaRPr lang="en-US"/>
          </a:p>
        </p:txBody>
      </p:sp>
    </p:spTree>
    <p:extLst>
      <p:ext uri="{BB962C8B-B14F-4D97-AF65-F5344CB8AC3E}">
        <p14:creationId xmlns:p14="http://schemas.microsoft.com/office/powerpoint/2010/main" val="288200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34DBF-D33A-9B28-288C-C2DAB9E541E7}"/>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5 Colum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345C5D8-082A-AC27-3801-7A6EC37519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8809"/>
          <a:stretch/>
        </p:blipFill>
        <p:spPr>
          <a:xfrm>
            <a:off x="0" y="0"/>
            <a:ext cx="5467552" cy="2350008"/>
          </a:xfrm>
          <a:prstGeom prst="rect">
            <a:avLst/>
          </a:prstGeom>
        </p:spPr>
      </p:pic>
      <p:pic>
        <p:nvPicPr>
          <p:cNvPr id="15" name="Picture 14">
            <a:extLst>
              <a:ext uri="{FF2B5EF4-FFF2-40B4-BE49-F238E27FC236}">
                <a16:creationId xmlns:a16="http://schemas.microsoft.com/office/drawing/2014/main" id="{3531883F-9B23-B442-5F02-C2D25BB37CA5}"/>
              </a:ext>
            </a:extLst>
          </p:cNvPr>
          <p:cNvPicPr>
            <a:picLocks noChangeAspect="1"/>
          </p:cNvPicPr>
          <p:nvPr userDrawn="1"/>
        </p:nvPicPr>
        <p:blipFill>
          <a:blip r:embed="rId3"/>
          <a:stretch>
            <a:fillRect/>
          </a:stretch>
        </p:blipFill>
        <p:spPr>
          <a:xfrm>
            <a:off x="7241236" y="1234440"/>
            <a:ext cx="4950764" cy="5623560"/>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3127248"/>
            <a:ext cx="2029968" cy="2514600"/>
          </a:xfrm>
          <a:solidFill>
            <a:schemeClr val="accent6">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284378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2843784" y="3127248"/>
            <a:ext cx="2029968" cy="2514600"/>
          </a:xfrm>
          <a:solidFill>
            <a:schemeClr val="accent5">
              <a:alpha val="3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5084064"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5084064"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0" name="Text Placeholder 4">
            <a:extLst>
              <a:ext uri="{FF2B5EF4-FFF2-40B4-BE49-F238E27FC236}">
                <a16:creationId xmlns:a16="http://schemas.microsoft.com/office/drawing/2014/main" id="{843F725B-A33F-7FB2-E5C4-96EA154660E9}"/>
              </a:ext>
            </a:extLst>
          </p:cNvPr>
          <p:cNvSpPr>
            <a:spLocks noGrp="1"/>
          </p:cNvSpPr>
          <p:nvPr>
            <p:ph type="body" sz="quarter" idx="15"/>
          </p:nvPr>
        </p:nvSpPr>
        <p:spPr>
          <a:xfrm>
            <a:off x="7315200"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D9DD0DA7-5A1E-5312-178F-13561EF7C233}"/>
              </a:ext>
            </a:extLst>
          </p:cNvPr>
          <p:cNvSpPr>
            <a:spLocks noGrp="1"/>
          </p:cNvSpPr>
          <p:nvPr>
            <p:ph sz="quarter" idx="16"/>
          </p:nvPr>
        </p:nvSpPr>
        <p:spPr>
          <a:xfrm>
            <a:off x="7315200" y="3127248"/>
            <a:ext cx="2029968" cy="2514600"/>
          </a:xfrm>
          <a:solidFill>
            <a:schemeClr val="accent1">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22" name="Text Placeholder 4">
            <a:extLst>
              <a:ext uri="{FF2B5EF4-FFF2-40B4-BE49-F238E27FC236}">
                <a16:creationId xmlns:a16="http://schemas.microsoft.com/office/drawing/2014/main" id="{5FBC3880-98AC-466C-7AD1-FDC8B3958705}"/>
              </a:ext>
            </a:extLst>
          </p:cNvPr>
          <p:cNvSpPr>
            <a:spLocks noGrp="1"/>
          </p:cNvSpPr>
          <p:nvPr>
            <p:ph type="body" sz="quarter" idx="17"/>
          </p:nvPr>
        </p:nvSpPr>
        <p:spPr>
          <a:xfrm>
            <a:off x="9546336" y="2438400"/>
            <a:ext cx="2029968" cy="530352"/>
          </a:xfrm>
          <a:solidFill>
            <a:schemeClr val="tx1"/>
          </a:solidFill>
        </p:spPr>
        <p:txBody>
          <a:bodyPr anchor="ctr"/>
          <a:lstStyle>
            <a:lvl1pPr marL="0" indent="0" algn="ctr">
              <a:lnSpc>
                <a:spcPct val="100000"/>
              </a:lnSpc>
              <a:spcBef>
                <a:spcPts val="1000"/>
              </a:spcBef>
              <a:buNone/>
              <a:defRPr sz="2000" b="1" cap="all" spc="200" baseline="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24965100-8EF5-0264-CEE5-BD5BF1901635}"/>
              </a:ext>
            </a:extLst>
          </p:cNvPr>
          <p:cNvSpPr>
            <a:spLocks noGrp="1"/>
          </p:cNvSpPr>
          <p:nvPr>
            <p:ph sz="quarter" idx="18"/>
          </p:nvPr>
        </p:nvSpPr>
        <p:spPr>
          <a:xfrm>
            <a:off x="9546336" y="3127248"/>
            <a:ext cx="2029968" cy="2514600"/>
          </a:xfrm>
          <a:solidFill>
            <a:schemeClr val="accent4">
              <a:lumMod val="20000"/>
              <a:lumOff val="80000"/>
              <a:alpha val="50000"/>
            </a:schemeClr>
          </a:solidFill>
          <a:ln>
            <a:solidFill>
              <a:schemeClr val="tx1"/>
            </a:solidFill>
          </a:ln>
        </p:spPr>
        <p:txBody>
          <a:bodyPr tIns="182880" bIns="91440"/>
          <a:lstStyle>
            <a:lvl1pPr marL="0" indent="0">
              <a:lnSpc>
                <a:spcPct val="100000"/>
              </a:lnSpc>
              <a:spcBef>
                <a:spcPts val="0"/>
              </a:spcBef>
              <a:buNone/>
              <a:defRPr sz="1600" spc="100" baseline="0"/>
            </a:lvl1pPr>
            <a:lvl2pPr marL="228600">
              <a:lnSpc>
                <a:spcPct val="100000"/>
              </a:lnSpc>
              <a:spcBef>
                <a:spcPts val="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865380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CC3D06-2435-B655-8AA5-11CCBBEF19D4}"/>
              </a:ext>
            </a:extLst>
          </p:cNvPr>
          <p:cNvPicPr>
            <a:picLocks noChangeAspect="1"/>
          </p:cNvPicPr>
          <p:nvPr userDrawn="1"/>
        </p:nvPicPr>
        <p:blipFill>
          <a:blip r:embed="rId2"/>
          <a:stretch>
            <a:fillRect/>
          </a:stretch>
        </p:blipFill>
        <p:spPr>
          <a:xfrm>
            <a:off x="8762234" y="0"/>
            <a:ext cx="3429766" cy="6821424"/>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34" name="Text Placeholder 33">
            <a:extLst>
              <a:ext uri="{FF2B5EF4-FFF2-40B4-BE49-F238E27FC236}">
                <a16:creationId xmlns:a16="http://schemas.microsoft.com/office/drawing/2014/main" id="{5D1E9421-BC85-99CB-EB40-1863FA622747}"/>
              </a:ext>
            </a:extLst>
          </p:cNvPr>
          <p:cNvSpPr>
            <a:spLocks noGrp="1"/>
          </p:cNvSpPr>
          <p:nvPr>
            <p:ph type="body" sz="quarter" idx="13" hasCustomPrompt="1"/>
          </p:nvPr>
        </p:nvSpPr>
        <p:spPr>
          <a:xfrm rot="16200000">
            <a:off x="-25907" y="3072704"/>
            <a:ext cx="1783080" cy="512064"/>
          </a:xfrm>
          <a:solidFill>
            <a:schemeClr val="accent1"/>
          </a:solidFill>
        </p:spPr>
        <p:txBody>
          <a:bodyPr anchor="ctr"/>
          <a:lstStyle>
            <a:lvl1pPr marL="0" indent="0" algn="ctr">
              <a:lnSpc>
                <a:spcPct val="100000"/>
              </a:lnSpc>
              <a:spcBef>
                <a:spcPts val="0"/>
              </a:spcBef>
              <a:buNone/>
              <a:defRPr sz="2000" b="1" cap="all" spc="200" baseline="0"/>
            </a:lvl1pPr>
          </a:lstStyle>
          <a:p>
            <a:pPr lvl="0"/>
            <a:r>
              <a:rPr lang="en-US"/>
              <a:t>MMM YYYY</a:t>
            </a:r>
          </a:p>
        </p:txBody>
      </p:sp>
      <p:sp>
        <p:nvSpPr>
          <p:cNvPr id="41" name="Text Placeholder 40">
            <a:extLst>
              <a:ext uri="{FF2B5EF4-FFF2-40B4-BE49-F238E27FC236}">
                <a16:creationId xmlns:a16="http://schemas.microsoft.com/office/drawing/2014/main" id="{47BABAF8-5220-1E24-CE43-927FCCA269AE}"/>
              </a:ext>
            </a:extLst>
          </p:cNvPr>
          <p:cNvSpPr>
            <a:spLocks noGrp="1"/>
          </p:cNvSpPr>
          <p:nvPr>
            <p:ph type="body" sz="quarter" idx="18"/>
          </p:nvPr>
        </p:nvSpPr>
        <p:spPr>
          <a:xfrm>
            <a:off x="1146218" y="2432434"/>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8" name="Text Placeholder 33">
            <a:extLst>
              <a:ext uri="{FF2B5EF4-FFF2-40B4-BE49-F238E27FC236}">
                <a16:creationId xmlns:a16="http://schemas.microsoft.com/office/drawing/2014/main" id="{F1D095F8-4552-1F88-C37B-99775B68ACCE}"/>
              </a:ext>
            </a:extLst>
          </p:cNvPr>
          <p:cNvSpPr>
            <a:spLocks noGrp="1"/>
          </p:cNvSpPr>
          <p:nvPr>
            <p:ph type="body" sz="quarter" idx="16" hasCustomPrompt="1"/>
          </p:nvPr>
        </p:nvSpPr>
        <p:spPr>
          <a:xfrm rot="16200000">
            <a:off x="2196136" y="4517644"/>
            <a:ext cx="1783080" cy="512064"/>
          </a:xfrm>
          <a:solidFill>
            <a:schemeClr val="accent2"/>
          </a:solidFill>
        </p:spPr>
        <p:txBody>
          <a:bodyPr anchor="ctr"/>
          <a:lstStyle>
            <a:lvl1pPr marL="0" indent="0" algn="ctr">
              <a:lnSpc>
                <a:spcPct val="100000"/>
              </a:lnSpc>
              <a:spcBef>
                <a:spcPts val="0"/>
              </a:spcBef>
              <a:buNone/>
              <a:defRPr sz="2000" b="1" cap="all" spc="200" baseline="0"/>
            </a:lvl1pPr>
          </a:lstStyle>
          <a:p>
            <a:pPr lvl="0"/>
            <a:r>
              <a:rPr lang="en-US"/>
              <a:t>MMM YYYY</a:t>
            </a:r>
          </a:p>
        </p:txBody>
      </p:sp>
      <p:sp>
        <p:nvSpPr>
          <p:cNvPr id="48" name="Text Placeholder 40">
            <a:extLst>
              <a:ext uri="{FF2B5EF4-FFF2-40B4-BE49-F238E27FC236}">
                <a16:creationId xmlns:a16="http://schemas.microsoft.com/office/drawing/2014/main" id="{4C4BFA3E-7B57-DCDD-4EA6-16C64A3756BF}"/>
              </a:ext>
            </a:extLst>
          </p:cNvPr>
          <p:cNvSpPr>
            <a:spLocks noGrp="1"/>
          </p:cNvSpPr>
          <p:nvPr>
            <p:ph type="body" sz="quarter" idx="22"/>
          </p:nvPr>
        </p:nvSpPr>
        <p:spPr>
          <a:xfrm>
            <a:off x="3383307"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5" name="Text Placeholder 33">
            <a:extLst>
              <a:ext uri="{FF2B5EF4-FFF2-40B4-BE49-F238E27FC236}">
                <a16:creationId xmlns:a16="http://schemas.microsoft.com/office/drawing/2014/main" id="{C65BF0DD-74C0-E055-CCAC-600751F51727}"/>
              </a:ext>
            </a:extLst>
          </p:cNvPr>
          <p:cNvSpPr>
            <a:spLocks noGrp="1"/>
          </p:cNvSpPr>
          <p:nvPr>
            <p:ph type="body" sz="quarter" idx="14" hasCustomPrompt="1"/>
          </p:nvPr>
        </p:nvSpPr>
        <p:spPr>
          <a:xfrm rot="16200000">
            <a:off x="4418179" y="3067943"/>
            <a:ext cx="1783080" cy="512064"/>
          </a:xfrm>
          <a:solidFill>
            <a:schemeClr val="accent3"/>
          </a:solidFill>
        </p:spPr>
        <p:txBody>
          <a:bodyPr anchor="ctr"/>
          <a:lstStyle>
            <a:lvl1pPr marL="0" indent="0" algn="ctr">
              <a:lnSpc>
                <a:spcPct val="100000"/>
              </a:lnSpc>
              <a:spcBef>
                <a:spcPts val="0"/>
              </a:spcBef>
              <a:buNone/>
              <a:defRPr sz="2000" b="1" cap="all" spc="200" baseline="0"/>
            </a:lvl1pPr>
          </a:lstStyle>
          <a:p>
            <a:pPr lvl="0"/>
            <a:r>
              <a:rPr lang="en-US"/>
              <a:t>MMM YYYY</a:t>
            </a:r>
          </a:p>
        </p:txBody>
      </p:sp>
      <p:sp>
        <p:nvSpPr>
          <p:cNvPr id="44" name="Text Placeholder 40">
            <a:extLst>
              <a:ext uri="{FF2B5EF4-FFF2-40B4-BE49-F238E27FC236}">
                <a16:creationId xmlns:a16="http://schemas.microsoft.com/office/drawing/2014/main" id="{25927394-D1A0-C084-C689-F7A4EEE924CB}"/>
              </a:ext>
            </a:extLst>
          </p:cNvPr>
          <p:cNvSpPr>
            <a:spLocks noGrp="1"/>
          </p:cNvSpPr>
          <p:nvPr>
            <p:ph type="body" sz="quarter" idx="19"/>
          </p:nvPr>
        </p:nvSpPr>
        <p:spPr>
          <a:xfrm>
            <a:off x="5589586" y="2432435"/>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9" name="Text Placeholder 33">
            <a:extLst>
              <a:ext uri="{FF2B5EF4-FFF2-40B4-BE49-F238E27FC236}">
                <a16:creationId xmlns:a16="http://schemas.microsoft.com/office/drawing/2014/main" id="{08F0F1F2-0D4E-95EA-349B-D734163FD55B}"/>
              </a:ext>
            </a:extLst>
          </p:cNvPr>
          <p:cNvSpPr>
            <a:spLocks noGrp="1"/>
          </p:cNvSpPr>
          <p:nvPr>
            <p:ph type="body" sz="quarter" idx="17" hasCustomPrompt="1"/>
          </p:nvPr>
        </p:nvSpPr>
        <p:spPr>
          <a:xfrm rot="16200000">
            <a:off x="6640222" y="4517644"/>
            <a:ext cx="1783080" cy="512064"/>
          </a:xfrm>
          <a:solidFill>
            <a:schemeClr val="accent4"/>
          </a:solidFill>
        </p:spPr>
        <p:txBody>
          <a:bodyPr anchor="ctr"/>
          <a:lstStyle>
            <a:lvl1pPr marL="0" indent="0" algn="ctr">
              <a:lnSpc>
                <a:spcPct val="100000"/>
              </a:lnSpc>
              <a:spcBef>
                <a:spcPts val="0"/>
              </a:spcBef>
              <a:buNone/>
              <a:defRPr sz="2000" b="1" cap="all" spc="200" baseline="0"/>
            </a:lvl1pPr>
          </a:lstStyle>
          <a:p>
            <a:pPr lvl="0"/>
            <a:r>
              <a:rPr lang="en-US"/>
              <a:t>MMM YYYY</a:t>
            </a:r>
          </a:p>
        </p:txBody>
      </p:sp>
      <p:sp>
        <p:nvSpPr>
          <p:cNvPr id="46" name="Text Placeholder 40">
            <a:extLst>
              <a:ext uri="{FF2B5EF4-FFF2-40B4-BE49-F238E27FC236}">
                <a16:creationId xmlns:a16="http://schemas.microsoft.com/office/drawing/2014/main" id="{B322E7EB-0174-5A8C-5BE3-F501B5670FAD}"/>
              </a:ext>
            </a:extLst>
          </p:cNvPr>
          <p:cNvSpPr>
            <a:spLocks noGrp="1"/>
          </p:cNvSpPr>
          <p:nvPr>
            <p:ph type="body" sz="quarter" idx="21"/>
          </p:nvPr>
        </p:nvSpPr>
        <p:spPr>
          <a:xfrm>
            <a:off x="7827392" y="3882136"/>
            <a:ext cx="1644986"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36" name="Text Placeholder 33">
            <a:extLst>
              <a:ext uri="{FF2B5EF4-FFF2-40B4-BE49-F238E27FC236}">
                <a16:creationId xmlns:a16="http://schemas.microsoft.com/office/drawing/2014/main" id="{36C15449-A445-41A6-EAD9-37446450CC14}"/>
              </a:ext>
            </a:extLst>
          </p:cNvPr>
          <p:cNvSpPr>
            <a:spLocks noGrp="1"/>
          </p:cNvSpPr>
          <p:nvPr>
            <p:ph type="body" sz="quarter" idx="15" hasCustomPrompt="1"/>
          </p:nvPr>
        </p:nvSpPr>
        <p:spPr>
          <a:xfrm rot="16200000">
            <a:off x="8862264" y="3072704"/>
            <a:ext cx="1783080" cy="512064"/>
          </a:xfrm>
          <a:solidFill>
            <a:schemeClr val="accent5"/>
          </a:solidFill>
        </p:spPr>
        <p:txBody>
          <a:bodyPr anchor="ctr"/>
          <a:lstStyle>
            <a:lvl1pPr marL="0" indent="0" algn="ctr">
              <a:lnSpc>
                <a:spcPct val="100000"/>
              </a:lnSpc>
              <a:spcBef>
                <a:spcPts val="0"/>
              </a:spcBef>
              <a:buNone/>
              <a:defRPr sz="2000" b="1" cap="all" spc="200" baseline="0"/>
            </a:lvl1pPr>
          </a:lstStyle>
          <a:p>
            <a:pPr lvl="0"/>
            <a:r>
              <a:rPr lang="en-US"/>
              <a:t>MMM YYYY</a:t>
            </a:r>
          </a:p>
        </p:txBody>
      </p:sp>
      <p:sp>
        <p:nvSpPr>
          <p:cNvPr id="45" name="Text Placeholder 40">
            <a:extLst>
              <a:ext uri="{FF2B5EF4-FFF2-40B4-BE49-F238E27FC236}">
                <a16:creationId xmlns:a16="http://schemas.microsoft.com/office/drawing/2014/main" id="{E6B7327B-EA3B-790D-AB08-0ED1D2FB401B}"/>
              </a:ext>
            </a:extLst>
          </p:cNvPr>
          <p:cNvSpPr>
            <a:spLocks noGrp="1"/>
          </p:cNvSpPr>
          <p:nvPr>
            <p:ph type="body" sz="quarter" idx="20"/>
          </p:nvPr>
        </p:nvSpPr>
        <p:spPr>
          <a:xfrm>
            <a:off x="10035230" y="2437196"/>
            <a:ext cx="1796654" cy="1783080"/>
          </a:xfrm>
        </p:spPr>
        <p:txBody>
          <a:bodyPr lIns="91440" tIns="0" rIns="0" bIns="0" anchor="ctr"/>
          <a:lstStyle>
            <a:lvl1pPr marL="0" indent="0">
              <a:lnSpc>
                <a:spcPct val="100000"/>
              </a:lnSpc>
              <a:spcBef>
                <a:spcPts val="0"/>
              </a:spcBef>
              <a:buNone/>
              <a:defRPr sz="1600" spc="100" baseline="0"/>
            </a:lvl1pPr>
          </a:lstStyle>
          <a:p>
            <a:pPr lvl="0"/>
            <a:r>
              <a:rPr lang="en-US"/>
              <a:t>Click to edit Master text styles</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22120150"/>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070F102-837A-486A-0CD4-E957B66B872C}"/>
              </a:ext>
            </a:extLst>
          </p:cNvPr>
          <p:cNvPicPr>
            <a:picLocks noChangeAspect="1"/>
          </p:cNvPicPr>
          <p:nvPr userDrawn="1"/>
        </p:nvPicPr>
        <p:blipFill>
          <a:blip r:embed="rId2"/>
          <a:stretch>
            <a:fillRect/>
          </a:stretch>
        </p:blipFill>
        <p:spPr>
          <a:xfrm>
            <a:off x="0" y="3931920"/>
            <a:ext cx="5470497" cy="2926080"/>
          </a:xfrm>
          <a:prstGeom prst="rect">
            <a:avLst/>
          </a:prstGeom>
        </p:spPr>
      </p:pic>
      <p:pic>
        <p:nvPicPr>
          <p:cNvPr id="16" name="Picture 15">
            <a:extLst>
              <a:ext uri="{FF2B5EF4-FFF2-40B4-BE49-F238E27FC236}">
                <a16:creationId xmlns:a16="http://schemas.microsoft.com/office/drawing/2014/main" id="{519FAF77-1797-C11F-A1A9-B351E30B37C2}"/>
              </a:ext>
            </a:extLst>
          </p:cNvPr>
          <p:cNvPicPr>
            <a:picLocks noChangeAspect="1"/>
          </p:cNvPicPr>
          <p:nvPr userDrawn="1"/>
        </p:nvPicPr>
        <p:blipFill>
          <a:blip r:embed="rId3"/>
          <a:stretch>
            <a:fillRect/>
          </a:stretch>
        </p:blipFill>
        <p:spPr>
          <a:xfrm>
            <a:off x="7208215" y="0"/>
            <a:ext cx="4983785" cy="227685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5157787"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5157787"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400800" y="2438400"/>
            <a:ext cx="5183188"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00800" y="2871216"/>
            <a:ext cx="5183188" cy="324746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6246003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Three Conten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E1E66A3-7FD1-08A5-8B20-36C5331DCF69}"/>
              </a:ext>
            </a:extLst>
          </p:cNvPr>
          <p:cNvPicPr>
            <a:picLocks noChangeAspect="1"/>
          </p:cNvPicPr>
          <p:nvPr userDrawn="1"/>
        </p:nvPicPr>
        <p:blipFill>
          <a:blip r:embed="rId2"/>
          <a:stretch>
            <a:fillRect/>
          </a:stretch>
        </p:blipFill>
        <p:spPr>
          <a:xfrm>
            <a:off x="6453650" y="4014216"/>
            <a:ext cx="5738350" cy="2843784"/>
          </a:xfrm>
          <a:prstGeom prst="rect">
            <a:avLst/>
          </a:prstGeom>
        </p:spPr>
      </p:pic>
      <p:pic>
        <p:nvPicPr>
          <p:cNvPr id="14" name="Picture 13">
            <a:extLst>
              <a:ext uri="{FF2B5EF4-FFF2-40B4-BE49-F238E27FC236}">
                <a16:creationId xmlns:a16="http://schemas.microsoft.com/office/drawing/2014/main" id="{4464B067-71A6-CB30-BD46-5499FAAE00F9}"/>
              </a:ext>
            </a:extLst>
          </p:cNvPr>
          <p:cNvPicPr>
            <a:picLocks noChangeAspect="1"/>
          </p:cNvPicPr>
          <p:nvPr userDrawn="1"/>
        </p:nvPicPr>
        <p:blipFill>
          <a:blip r:embed="rId3"/>
          <a:stretch>
            <a:fillRect/>
          </a:stretch>
        </p:blipFill>
        <p:spPr>
          <a:xfrm>
            <a:off x="0" y="0"/>
            <a:ext cx="5458968" cy="2919913"/>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61264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07408"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07408"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9A48939F-0CF9-9CBD-F606-7A4850B910A1}"/>
              </a:ext>
            </a:extLst>
          </p:cNvPr>
          <p:cNvSpPr>
            <a:spLocks noGrp="1"/>
          </p:cNvSpPr>
          <p:nvPr>
            <p:ph type="body" sz="quarter" idx="13"/>
          </p:nvPr>
        </p:nvSpPr>
        <p:spPr>
          <a:xfrm>
            <a:off x="8183880" y="2438400"/>
            <a:ext cx="3419856" cy="365760"/>
          </a:xfrm>
        </p:spPr>
        <p:txBody>
          <a:bodyPr anchor="t"/>
          <a:lstStyle>
            <a:lvl1pPr marL="0" indent="0">
              <a:lnSpc>
                <a:spcPct val="100000"/>
              </a:lnSpc>
              <a:spcBef>
                <a:spcPts val="1000"/>
              </a:spcBef>
              <a:buNone/>
              <a:defRPr sz="2000" b="1" cap="all" spc="2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693BC756-2B97-9751-B879-03B6F1C405C3}"/>
              </a:ext>
            </a:extLst>
          </p:cNvPr>
          <p:cNvSpPr>
            <a:spLocks noGrp="1"/>
          </p:cNvSpPr>
          <p:nvPr>
            <p:ph sz="quarter" idx="14"/>
          </p:nvPr>
        </p:nvSpPr>
        <p:spPr>
          <a:xfrm>
            <a:off x="8183880" y="2871216"/>
            <a:ext cx="3419856" cy="2925554"/>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92877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F45936-2436-D9FD-A05D-F3C70F90FDCC}"/>
              </a:ext>
            </a:extLst>
          </p:cNvPr>
          <p:cNvPicPr>
            <a:picLocks noChangeAspect="1"/>
          </p:cNvPicPr>
          <p:nvPr userDrawn="1"/>
        </p:nvPicPr>
        <p:blipFill>
          <a:blip r:embed="rId2"/>
          <a:stretch>
            <a:fillRect/>
          </a:stretch>
        </p:blipFill>
        <p:spPr>
          <a:xfrm>
            <a:off x="0" y="3758530"/>
            <a:ext cx="4700016" cy="3099470"/>
          </a:xfrm>
          <a:prstGeom prst="rect">
            <a:avLst/>
          </a:prstGeom>
        </p:spPr>
      </p:pic>
      <p:pic>
        <p:nvPicPr>
          <p:cNvPr id="8" name="Picture 7">
            <a:extLst>
              <a:ext uri="{FF2B5EF4-FFF2-40B4-BE49-F238E27FC236}">
                <a16:creationId xmlns:a16="http://schemas.microsoft.com/office/drawing/2014/main" id="{0DF862D5-CF3B-E45B-934F-ACEF42B35BB4}"/>
              </a:ext>
            </a:extLst>
          </p:cNvPr>
          <p:cNvPicPr>
            <a:picLocks noChangeAspect="1"/>
          </p:cNvPicPr>
          <p:nvPr userDrawn="1"/>
        </p:nvPicPr>
        <p:blipFill>
          <a:blip r:embed="rId3"/>
          <a:stretch>
            <a:fillRect/>
          </a:stretch>
        </p:blipFill>
        <p:spPr>
          <a:xfrm>
            <a:off x="0" y="0"/>
            <a:ext cx="5148072" cy="3436275"/>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88896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AFB71-7F33-280E-7877-06F4AFFF063A}"/>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348386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40355926"/>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3BDEDC48-AA67-6FC9-FF0E-CD3CB49A502F}"/>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Tree>
    <p:extLst>
      <p:ext uri="{BB962C8B-B14F-4D97-AF65-F5344CB8AC3E}">
        <p14:creationId xmlns:p14="http://schemas.microsoft.com/office/powerpoint/2010/main" val="2875107226"/>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41858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8" name="Straight Connector 7">
            <a:extLst>
              <a:ext uri="{FF2B5EF4-FFF2-40B4-BE49-F238E27FC236}">
                <a16:creationId xmlns:a16="http://schemas.microsoft.com/office/drawing/2014/main" id="{5754AE8D-13E4-BDDA-7C36-A9E08FD0A0E8}"/>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CE37136-8479-8CDC-7EEB-030C1A8151EF}"/>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9920054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atin typeface="+mj-lt"/>
              </a:defRPr>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8" name="Straight Connector 7">
            <a:extLst>
              <a:ext uri="{FF2B5EF4-FFF2-40B4-BE49-F238E27FC236}">
                <a16:creationId xmlns:a16="http://schemas.microsoft.com/office/drawing/2014/main" id="{1DC6EFE9-BD9C-6124-823A-BD1C488321D2}"/>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B53473-DF27-C657-627F-ED66976E076B}"/>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16598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1D3B0F0-DE71-18AB-7957-4CFA29C3A328}"/>
              </a:ext>
            </a:extLst>
          </p:cNvPr>
          <p:cNvPicPr>
            <a:picLocks noChangeAspect="1"/>
          </p:cNvPicPr>
          <p:nvPr userDrawn="1"/>
        </p:nvPicPr>
        <p:blipFill>
          <a:blip r:embed="rId2"/>
          <a:stretch>
            <a:fillRect/>
          </a:stretch>
        </p:blipFill>
        <p:spPr>
          <a:xfrm>
            <a:off x="0" y="857290"/>
            <a:ext cx="5797296" cy="6000710"/>
          </a:xfrm>
          <a:prstGeom prst="rect">
            <a:avLst/>
          </a:prstGeom>
        </p:spPr>
      </p:pic>
      <p:pic>
        <p:nvPicPr>
          <p:cNvPr id="8" name="Picture 7">
            <a:extLst>
              <a:ext uri="{FF2B5EF4-FFF2-40B4-BE49-F238E27FC236}">
                <a16:creationId xmlns:a16="http://schemas.microsoft.com/office/drawing/2014/main" id="{1F04770F-E995-EF98-B4D1-9F13733EEF07}"/>
              </a:ext>
            </a:extLst>
          </p:cNvPr>
          <p:cNvPicPr>
            <a:picLocks noChangeAspect="1"/>
          </p:cNvPicPr>
          <p:nvPr userDrawn="1"/>
        </p:nvPicPr>
        <p:blipFill>
          <a:blip r:embed="rId3"/>
          <a:stretch>
            <a:fillRect/>
          </a:stretch>
        </p:blipFill>
        <p:spPr>
          <a:xfrm>
            <a:off x="8763000" y="0"/>
            <a:ext cx="3429000" cy="6807199"/>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00000"/>
              </a:lnSpc>
              <a:spcBef>
                <a:spcPts val="1000"/>
              </a:spcBef>
              <a:buNone/>
              <a:defRPr sz="2400" b="1" spc="200" baseline="0"/>
            </a:lvl1pPr>
            <a:lvl2pPr marL="228600">
              <a:lnSpc>
                <a:spcPct val="150000"/>
              </a:lnSpc>
              <a:spcBef>
                <a:spcPts val="1000"/>
              </a:spcBef>
              <a:defRPr sz="2400" spc="100" baseline="0"/>
            </a:lvl2pPr>
            <a:lvl3pPr marL="457200">
              <a:lnSpc>
                <a:spcPct val="150000"/>
              </a:lnSpc>
              <a:spcBef>
                <a:spcPts val="1000"/>
              </a:spcBef>
              <a:defRPr sz="2400" spc="100" baseline="0"/>
            </a:lvl3pPr>
            <a:lvl4pPr marL="685800">
              <a:lnSpc>
                <a:spcPct val="150000"/>
              </a:lnSpc>
              <a:spcBef>
                <a:spcPts val="1000"/>
              </a:spcBef>
              <a:defRPr sz="2400" spc="100" baseline="0"/>
            </a:lvl4pPr>
            <a:lvl5pPr marL="914400">
              <a:lnSpc>
                <a:spcPct val="150000"/>
              </a:lnSpc>
              <a:spcBef>
                <a:spcPts val="1000"/>
              </a:spcBef>
              <a:defRPr sz="24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784496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328C38-4E83-27EA-9D01-DDDF734988CA}"/>
              </a:ext>
            </a:extLst>
          </p:cNvPr>
          <p:cNvPicPr>
            <a:picLocks noChangeAspect="1"/>
          </p:cNvPicPr>
          <p:nvPr userDrawn="1"/>
        </p:nvPicPr>
        <p:blipFill>
          <a:blip r:embed="rId2"/>
          <a:stretch>
            <a:fillRect/>
          </a:stretch>
        </p:blipFill>
        <p:spPr>
          <a:xfrm>
            <a:off x="5370576" y="3428234"/>
            <a:ext cx="6821424" cy="3429766"/>
          </a:xfrm>
          <a:prstGeom prst="rect">
            <a:avLst/>
          </a:prstGeom>
        </p:spPr>
      </p:pic>
      <p:pic>
        <p:nvPicPr>
          <p:cNvPr id="10" name="Picture 9">
            <a:extLst>
              <a:ext uri="{FF2B5EF4-FFF2-40B4-BE49-F238E27FC236}">
                <a16:creationId xmlns:a16="http://schemas.microsoft.com/office/drawing/2014/main" id="{B270B91D-A39E-3D53-DBBB-DF836D19BE1A}"/>
              </a:ext>
            </a:extLst>
          </p:cNvPr>
          <p:cNvPicPr>
            <a:picLocks noChangeAspect="1"/>
          </p:cNvPicPr>
          <p:nvPr userDrawn="1"/>
        </p:nvPicPr>
        <p:blipFill>
          <a:blip r:embed="rId3"/>
          <a:stretch>
            <a:fillRect/>
          </a:stretch>
        </p:blipFill>
        <p:spPr>
          <a:xfrm>
            <a:off x="0" y="0"/>
            <a:ext cx="4654518" cy="523951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6150446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EC1861-1570-5A6A-D3BA-4A17F008A56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0B0FF2F-3458-EA78-83DC-46FB2E5CE154}"/>
              </a:ext>
            </a:extLst>
          </p:cNvPr>
          <p:cNvSpPr>
            <a:spLocks noGrp="1"/>
          </p:cNvSpPr>
          <p:nvPr>
            <p:ph type="ctrTitle" hasCustomPrompt="1"/>
          </p:nvPr>
        </p:nvSpPr>
        <p:spPr>
          <a:xfrm>
            <a:off x="1078992" y="1956816"/>
            <a:ext cx="10040112" cy="2387600"/>
          </a:xfrm>
        </p:spPr>
        <p:txBody>
          <a:bodyPr anchor="t">
            <a:noAutofit/>
          </a:bodyPr>
          <a:lstStyle>
            <a:lvl1pPr algn="l">
              <a:defRPr sz="9600" spc="300" baseline="0">
                <a:ln w="28575">
                  <a:solidFill>
                    <a:schemeClr val="tx1"/>
                  </a:solidFill>
                </a:ln>
                <a:noFill/>
              </a:defRPr>
            </a:lvl1pPr>
          </a:lstStyle>
          <a:p>
            <a:r>
              <a:rPr lang="en-US"/>
              <a:t>CLICK TO EDIT MASTER TITLE STYLE</a:t>
            </a:r>
          </a:p>
        </p:txBody>
      </p:sp>
      <p:sp>
        <p:nvSpPr>
          <p:cNvPr id="10" name="Subtitle 2">
            <a:extLst>
              <a:ext uri="{FF2B5EF4-FFF2-40B4-BE49-F238E27FC236}">
                <a16:creationId xmlns:a16="http://schemas.microsoft.com/office/drawing/2014/main" id="{DC93615E-193E-5253-6EE0-EC01791E3A3A}"/>
              </a:ext>
            </a:extLst>
          </p:cNvPr>
          <p:cNvSpPr>
            <a:spLocks noGrp="1"/>
          </p:cNvSpPr>
          <p:nvPr>
            <p:ph type="subTitle" idx="1"/>
          </p:nvPr>
        </p:nvSpPr>
        <p:spPr>
          <a:xfrm>
            <a:off x="1078992" y="4901184"/>
            <a:ext cx="10040112" cy="1280160"/>
          </a:xfrm>
        </p:spPr>
        <p:txBody>
          <a:bodyPr/>
          <a:lstStyle>
            <a:lvl1pPr marL="0" indent="0" algn="l">
              <a:buNone/>
              <a:defRPr sz="2400" b="1" baseline="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026350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37D9B2-AE86-9092-7072-0F717E3CA831}"/>
              </a:ext>
            </a:extLst>
          </p:cNvPr>
          <p:cNvPicPr>
            <a:picLocks noChangeAspect="1"/>
          </p:cNvPicPr>
          <p:nvPr userDrawn="1"/>
        </p:nvPicPr>
        <p:blipFill>
          <a:blip r:embed="rId2"/>
          <a:stretch>
            <a:fillRect/>
          </a:stretch>
        </p:blipFill>
        <p:spPr>
          <a:xfrm>
            <a:off x="0" y="3655535"/>
            <a:ext cx="4727448" cy="3202465"/>
          </a:xfrm>
          <a:prstGeom prst="rect">
            <a:avLst/>
          </a:prstGeom>
        </p:spPr>
      </p:pic>
      <p:pic>
        <p:nvPicPr>
          <p:cNvPr id="9" name="Picture 8">
            <a:extLst>
              <a:ext uri="{FF2B5EF4-FFF2-40B4-BE49-F238E27FC236}">
                <a16:creationId xmlns:a16="http://schemas.microsoft.com/office/drawing/2014/main" id="{5BF7E0A5-7E8E-4A90-B415-12984C7AB24C}"/>
              </a:ext>
            </a:extLst>
          </p:cNvPr>
          <p:cNvPicPr>
            <a:picLocks noChangeAspect="1"/>
          </p:cNvPicPr>
          <p:nvPr userDrawn="1"/>
        </p:nvPicPr>
        <p:blipFill>
          <a:blip r:embed="rId3"/>
          <a:stretch>
            <a:fillRect/>
          </a:stretch>
        </p:blipFill>
        <p:spPr>
          <a:xfrm>
            <a:off x="6548245" y="0"/>
            <a:ext cx="5643755" cy="2313432"/>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612648" y="1216152"/>
            <a:ext cx="5184648" cy="4416552"/>
          </a:xfrm>
        </p:spPr>
        <p:txBody>
          <a:bodyPr lIns="0" rIns="0"/>
          <a:lstStyle>
            <a:lvl1pPr algn="r">
              <a:defRPr sz="4800" cap="all" spc="400" baseline="0"/>
            </a:lvl1pPr>
          </a:lstStyle>
          <a:p>
            <a:r>
              <a:rPr lang="en-US"/>
              <a:t>Click to edit Master title style</a:t>
            </a:r>
          </a:p>
        </p:txBody>
      </p:sp>
      <p:sp>
        <p:nvSpPr>
          <p:cNvPr id="14" name="Content Placeholder 13">
            <a:extLst>
              <a:ext uri="{FF2B5EF4-FFF2-40B4-BE49-F238E27FC236}">
                <a16:creationId xmlns:a16="http://schemas.microsoft.com/office/drawing/2014/main" id="{59AC38BE-9C76-A3FA-7823-F4A4B43AB754}"/>
              </a:ext>
            </a:extLst>
          </p:cNvPr>
          <p:cNvSpPr>
            <a:spLocks noGrp="1"/>
          </p:cNvSpPr>
          <p:nvPr>
            <p:ph sz="quarter" idx="13"/>
          </p:nvPr>
        </p:nvSpPr>
        <p:spPr>
          <a:xfrm>
            <a:off x="6400800" y="1216025"/>
            <a:ext cx="5184648" cy="4416425"/>
          </a:xfrm>
        </p:spPr>
        <p:txBody>
          <a:bodyPr anchor="ctr"/>
          <a:lstStyle>
            <a:lvl1pPr marL="0" indent="0">
              <a:lnSpc>
                <a:spcPct val="150000"/>
              </a:lnSpc>
              <a:spcBef>
                <a:spcPts val="1000"/>
              </a:spcBef>
              <a:buNone/>
              <a:defRPr sz="1600" spc="100" baseline="0"/>
            </a:lvl1pPr>
            <a:lvl2pPr marL="228600">
              <a:lnSpc>
                <a:spcPct val="150000"/>
              </a:lnSpc>
              <a:spcBef>
                <a:spcPts val="1000"/>
              </a:spcBef>
              <a:defRPr sz="1600" spc="100" baseline="0"/>
            </a:lvl2pPr>
            <a:lvl3pPr marL="457200">
              <a:lnSpc>
                <a:spcPct val="150000"/>
              </a:lnSpc>
              <a:spcBef>
                <a:spcPts val="1000"/>
              </a:spcBef>
              <a:defRPr sz="1600" spc="100" baseline="0"/>
            </a:lvl3pPr>
            <a:lvl4pPr marL="685800">
              <a:lnSpc>
                <a:spcPct val="150000"/>
              </a:lnSpc>
              <a:spcBef>
                <a:spcPts val="1000"/>
              </a:spcBef>
              <a:defRPr sz="1600" spc="100" baseline="0"/>
            </a:lvl4pPr>
            <a:lvl5pPr marL="914400">
              <a:lnSpc>
                <a:spcPct val="150000"/>
              </a:lnSpc>
              <a:spcBef>
                <a:spcPts val="1000"/>
              </a:spcBef>
              <a:defRPr sz="16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5" name="Straight Connector 4">
            <a:extLst>
              <a:ext uri="{FF2B5EF4-FFF2-40B4-BE49-F238E27FC236}">
                <a16:creationId xmlns:a16="http://schemas.microsoft.com/office/drawing/2014/main" id="{C35C8AF3-79E7-17ED-9EB4-3006B31E422C}"/>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875A76CC-ED26-C4F7-5AB6-59D1A4C4A7F2}"/>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3680213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FA7995-D0F4-05F2-CDF1-463407E3BA08}"/>
              </a:ext>
            </a:extLst>
          </p:cNvPr>
          <p:cNvPicPr>
            <a:picLocks noChangeAspect="1"/>
          </p:cNvPicPr>
          <p:nvPr userDrawn="1"/>
        </p:nvPicPr>
        <p:blipFill>
          <a:blip r:embed="rId2"/>
          <a:stretch>
            <a:fillRect/>
          </a:stretch>
        </p:blipFill>
        <p:spPr>
          <a:xfrm>
            <a:off x="7031909" y="0"/>
            <a:ext cx="5160091" cy="4041648"/>
          </a:xfrm>
          <a:prstGeom prst="rect">
            <a:avLst/>
          </a:prstGeom>
        </p:spPr>
      </p:pic>
      <p:pic>
        <p:nvPicPr>
          <p:cNvPr id="7" name="Picture 6">
            <a:extLst>
              <a:ext uri="{FF2B5EF4-FFF2-40B4-BE49-F238E27FC236}">
                <a16:creationId xmlns:a16="http://schemas.microsoft.com/office/drawing/2014/main" id="{792D768B-E662-B315-7576-313DFCE2AB40}"/>
              </a:ext>
            </a:extLst>
          </p:cNvPr>
          <p:cNvPicPr>
            <a:picLocks noChangeAspect="1"/>
          </p:cNvPicPr>
          <p:nvPr userDrawn="1"/>
        </p:nvPicPr>
        <p:blipFill>
          <a:blip r:embed="rId3"/>
          <a:stretch>
            <a:fillRect/>
          </a:stretch>
        </p:blipFill>
        <p:spPr>
          <a:xfrm>
            <a:off x="0" y="3127248"/>
            <a:ext cx="4162200" cy="373075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612647" y="2441448"/>
            <a:ext cx="10972800" cy="3044952"/>
          </a:xfrm>
        </p:spPr>
        <p:txBody>
          <a:bodyPr/>
          <a:lstStyle>
            <a:lvl1pPr>
              <a:lnSpc>
                <a:spcPct val="100000"/>
              </a:lnSpc>
              <a:spcBef>
                <a:spcPts val="1000"/>
              </a:spcBef>
              <a:defRPr sz="1600" spc="100" baseline="0"/>
            </a:lvl1pPr>
            <a:lvl2pPr>
              <a:lnSpc>
                <a:spcPct val="100000"/>
              </a:lnSpc>
              <a:spcBef>
                <a:spcPts val="1000"/>
              </a:spcBef>
              <a:defRPr sz="1400" spc="100" baseline="0"/>
            </a:lvl2pPr>
            <a:lvl3pPr>
              <a:lnSpc>
                <a:spcPct val="100000"/>
              </a:lnSpc>
              <a:spcBef>
                <a:spcPts val="1000"/>
              </a:spcBef>
              <a:defRPr sz="1200" spc="100" baseline="0"/>
            </a:lvl3pPr>
            <a:lvl4pPr>
              <a:lnSpc>
                <a:spcPct val="100000"/>
              </a:lnSpc>
              <a:spcBef>
                <a:spcPts val="1000"/>
              </a:spcBef>
              <a:defRPr sz="1100" spc="100" baseline="0"/>
            </a:lvl4pPr>
            <a:lvl5pPr>
              <a:lnSpc>
                <a:spcPct val="100000"/>
              </a:lnSpc>
              <a:spcBef>
                <a:spcPts val="1000"/>
              </a:spcBef>
              <a:defRPr sz="1100" spc="10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0" name="Straight Connector 9">
            <a:extLst>
              <a:ext uri="{FF2B5EF4-FFF2-40B4-BE49-F238E27FC236}">
                <a16:creationId xmlns:a16="http://schemas.microsoft.com/office/drawing/2014/main" id="{B7AC635D-0E01-2452-CC44-1DAE0F96DF63}"/>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A4ED63FD-A76F-FB56-8D44-31BD432133C5}"/>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839058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8303F0-A6CC-605A-D08C-4E4ED07C2FB4}"/>
              </a:ext>
            </a:extLst>
          </p:cNvPr>
          <p:cNvPicPr>
            <a:picLocks noChangeAspect="1"/>
          </p:cNvPicPr>
          <p:nvPr userDrawn="1"/>
        </p:nvPicPr>
        <p:blipFill>
          <a:blip r:embed="rId2"/>
          <a:stretch>
            <a:fillRect/>
          </a:stretch>
        </p:blipFill>
        <p:spPr>
          <a:xfrm>
            <a:off x="0" y="0"/>
            <a:ext cx="4196903" cy="3611880"/>
          </a:xfrm>
          <a:prstGeom prst="rect">
            <a:avLst/>
          </a:prstGeom>
        </p:spPr>
      </p:pic>
      <p:pic>
        <p:nvPicPr>
          <p:cNvPr id="3" name="Picture 2">
            <a:extLst>
              <a:ext uri="{FF2B5EF4-FFF2-40B4-BE49-F238E27FC236}">
                <a16:creationId xmlns:a16="http://schemas.microsoft.com/office/drawing/2014/main" id="{904458FB-E7BB-F476-4A31-9C5AA406E252}"/>
              </a:ext>
            </a:extLst>
          </p:cNvPr>
          <p:cNvPicPr>
            <a:picLocks noChangeAspect="1"/>
          </p:cNvPicPr>
          <p:nvPr userDrawn="1"/>
        </p:nvPicPr>
        <p:blipFill>
          <a:blip r:embed="rId3"/>
          <a:stretch>
            <a:fillRect/>
          </a:stretch>
        </p:blipFill>
        <p:spPr>
          <a:xfrm>
            <a:off x="6202680" y="4079057"/>
            <a:ext cx="5989320" cy="2778943"/>
          </a:xfrm>
          <a:prstGeom prst="rect">
            <a:avLst/>
          </a:prstGeom>
        </p:spPr>
      </p:pic>
      <p:sp>
        <p:nvSpPr>
          <p:cNvPr id="12" name="Title 11">
            <a:extLst>
              <a:ext uri="{FF2B5EF4-FFF2-40B4-BE49-F238E27FC236}">
                <a16:creationId xmlns:a16="http://schemas.microsoft.com/office/drawing/2014/main" id="{3392E024-DB0F-45F6-7A0A-359A57817906}"/>
              </a:ext>
            </a:extLst>
          </p:cNvPr>
          <p:cNvSpPr>
            <a:spLocks noGrp="1"/>
          </p:cNvSpPr>
          <p:nvPr>
            <p:ph type="title"/>
          </p:nvPr>
        </p:nvSpPr>
        <p:spPr>
          <a:xfrm>
            <a:off x="3063240" y="2651760"/>
            <a:ext cx="6309360" cy="1580714"/>
          </a:xfrm>
        </p:spPr>
        <p:txBody>
          <a:bodyPr lIns="91440" rIns="91440" anchor="t"/>
          <a:lstStyle>
            <a:lvl1pPr algn="l">
              <a:lnSpc>
                <a:spcPct val="100000"/>
              </a:lnSpc>
              <a:defRPr sz="2800" cap="none" spc="200" baseline="0"/>
            </a:lvl1pPr>
          </a:lstStyle>
          <a:p>
            <a:r>
              <a:rPr lang="en-US"/>
              <a:t>Click to edit Master title style</a:t>
            </a:r>
          </a:p>
        </p:txBody>
      </p:sp>
      <p:sp>
        <p:nvSpPr>
          <p:cNvPr id="16" name="Text Placeholder 15">
            <a:extLst>
              <a:ext uri="{FF2B5EF4-FFF2-40B4-BE49-F238E27FC236}">
                <a16:creationId xmlns:a16="http://schemas.microsoft.com/office/drawing/2014/main" id="{94138E8D-4D76-2023-4B97-8ACB8894C5F1}"/>
              </a:ext>
            </a:extLst>
          </p:cNvPr>
          <p:cNvSpPr>
            <a:spLocks noGrp="1"/>
          </p:cNvSpPr>
          <p:nvPr>
            <p:ph type="body" sz="quarter" idx="13"/>
          </p:nvPr>
        </p:nvSpPr>
        <p:spPr>
          <a:xfrm>
            <a:off x="3063240" y="4232475"/>
            <a:ext cx="5775960" cy="333945"/>
          </a:xfrm>
        </p:spPr>
        <p:txBody>
          <a:bodyPr/>
          <a:lstStyle>
            <a:lvl1pPr marL="0" indent="0">
              <a:buNone/>
              <a:defRPr sz="1800" spc="200" baseline="0"/>
            </a:lvl1pPr>
          </a:lstStyle>
          <a:p>
            <a:pPr lvl="0"/>
            <a:r>
              <a:rPr lang="en-US"/>
              <a:t>Click to edit Master text styles</a:t>
            </a:r>
          </a:p>
        </p:txBody>
      </p:sp>
      <p:sp>
        <p:nvSpPr>
          <p:cNvPr id="17" name="Text Placeholder 13">
            <a:extLst>
              <a:ext uri="{FF2B5EF4-FFF2-40B4-BE49-F238E27FC236}">
                <a16:creationId xmlns:a16="http://schemas.microsoft.com/office/drawing/2014/main" id="{D1FFE415-7AFC-D826-1BD1-1993DED3B01D}"/>
              </a:ext>
            </a:extLst>
          </p:cNvPr>
          <p:cNvSpPr>
            <a:spLocks noGrp="1"/>
          </p:cNvSpPr>
          <p:nvPr>
            <p:ph type="body" sz="quarter" idx="15" hasCustomPrompt="1"/>
          </p:nvPr>
        </p:nvSpPr>
        <p:spPr>
          <a:xfrm>
            <a:off x="9737922" y="3591339"/>
            <a:ext cx="1171575" cy="2387600"/>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a:t>”</a:t>
            </a:r>
          </a:p>
        </p:txBody>
      </p:sp>
      <p:sp>
        <p:nvSpPr>
          <p:cNvPr id="18" name="Text Placeholder 13">
            <a:extLst>
              <a:ext uri="{FF2B5EF4-FFF2-40B4-BE49-F238E27FC236}">
                <a16:creationId xmlns:a16="http://schemas.microsoft.com/office/drawing/2014/main" id="{0962DFC0-ADB3-684B-6F72-9C45BB48C248}"/>
              </a:ext>
            </a:extLst>
          </p:cNvPr>
          <p:cNvSpPr>
            <a:spLocks noGrp="1"/>
          </p:cNvSpPr>
          <p:nvPr>
            <p:ph type="body" sz="quarter" idx="14" hasCustomPrompt="1"/>
          </p:nvPr>
        </p:nvSpPr>
        <p:spPr>
          <a:xfrm>
            <a:off x="1209261" y="1982216"/>
            <a:ext cx="1171575" cy="2386584"/>
          </a:xfrm>
        </p:spPr>
        <p:txBody>
          <a:bodyPr vert="horz" lIns="91440" tIns="45720" rIns="91440" bIns="45720" rtlCol="0" anchor="t">
            <a:noAutofit/>
          </a:bodyPr>
          <a:lstStyle>
            <a:lvl1pPr marL="0" indent="0">
              <a:buNone/>
              <a:defRPr lang="en-US" sz="17000" b="1" cap="all" spc="300" dirty="0">
                <a:ln w="28575">
                  <a:solidFill>
                    <a:schemeClr val="tx1"/>
                  </a:solidFill>
                </a:ln>
                <a:noFill/>
                <a:latin typeface="+mj-lt"/>
                <a:ea typeface="+mj-ea"/>
              </a:defRPr>
            </a:lvl1pPr>
          </a:lstStyle>
          <a:p>
            <a:pPr marL="914400" lvl="0" indent="-1143000">
              <a:spcBef>
                <a:spcPct val="0"/>
              </a:spcBef>
            </a:pPr>
            <a:r>
              <a:rPr lang="en-US"/>
              <a:t>“</a:t>
            </a:r>
          </a:p>
        </p:txBody>
      </p:sp>
    </p:spTree>
    <p:extLst>
      <p:ext uri="{BB962C8B-B14F-4D97-AF65-F5344CB8AC3E}">
        <p14:creationId xmlns:p14="http://schemas.microsoft.com/office/powerpoint/2010/main" val="333087927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FB24-160F-388E-8450-E5C970E243AB}"/>
              </a:ext>
            </a:extLst>
          </p:cNvPr>
          <p:cNvPicPr>
            <a:picLocks noChangeAspect="1"/>
          </p:cNvPicPr>
          <p:nvPr userDrawn="1"/>
        </p:nvPicPr>
        <p:blipFill>
          <a:blip r:embed="rId2"/>
          <a:stretch>
            <a:fillRect/>
          </a:stretch>
        </p:blipFill>
        <p:spPr>
          <a:xfrm>
            <a:off x="0" y="1764792"/>
            <a:ext cx="5359935" cy="5093208"/>
          </a:xfrm>
          <a:prstGeom prst="rect">
            <a:avLst/>
          </a:prstGeom>
        </p:spPr>
      </p:pic>
      <p:pic>
        <p:nvPicPr>
          <p:cNvPr id="23" name="Picture 22">
            <a:extLst>
              <a:ext uri="{FF2B5EF4-FFF2-40B4-BE49-F238E27FC236}">
                <a16:creationId xmlns:a16="http://schemas.microsoft.com/office/drawing/2014/main" id="{D0AF7F25-1C65-DB7F-9FA3-300318BD4BF4}"/>
              </a:ext>
            </a:extLst>
          </p:cNvPr>
          <p:cNvPicPr>
            <a:picLocks noChangeAspect="1"/>
          </p:cNvPicPr>
          <p:nvPr userDrawn="1"/>
        </p:nvPicPr>
        <p:blipFill>
          <a:blip r:embed="rId3"/>
          <a:stretch>
            <a:fillRect/>
          </a:stretch>
        </p:blipFill>
        <p:spPr>
          <a:xfrm>
            <a:off x="9262085" y="0"/>
            <a:ext cx="2929915" cy="2752344"/>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960120" y="2450592"/>
            <a:ext cx="2057400" cy="2057400"/>
          </a:xfrm>
        </p:spPr>
        <p:txBody>
          <a:bodyPr>
            <a:normAutofit/>
          </a:bodyPr>
          <a:lstStyle>
            <a:lvl1pPr marL="0" indent="0">
              <a:buNone/>
              <a:defRPr sz="1400">
                <a:solidFill>
                  <a:schemeClr val="tx1"/>
                </a:solidFill>
              </a:defRPr>
            </a:lvl1pPr>
          </a:lstStyle>
          <a:p>
            <a:endParaRPr lang="en-US"/>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858956"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858956"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730752" y="2450592"/>
            <a:ext cx="2057400" cy="2057400"/>
          </a:xfrm>
        </p:spPr>
        <p:txBody>
          <a:bodyPr>
            <a:normAutofit/>
          </a:bodyPr>
          <a:lstStyle>
            <a:lvl1pPr marL="0" indent="0">
              <a:buNone/>
              <a:defRPr sz="1400">
                <a:solidFill>
                  <a:schemeClr val="tx1"/>
                </a:solidFill>
              </a:defRPr>
            </a:lvl1pPr>
          </a:lstStyle>
          <a:p>
            <a:endParaRPr lang="en-US"/>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629588"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629588"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6464808" y="2450592"/>
            <a:ext cx="2057400" cy="2057400"/>
          </a:xfrm>
        </p:spPr>
        <p:txBody>
          <a:bodyPr>
            <a:normAutofit/>
          </a:bodyPr>
          <a:lstStyle>
            <a:lvl1pPr marL="0" indent="0">
              <a:buNone/>
              <a:defRPr sz="1400">
                <a:solidFill>
                  <a:schemeClr val="tx1"/>
                </a:solidFill>
              </a:defRPr>
            </a:lvl1pPr>
          </a:lstStyle>
          <a:p>
            <a:endParaRPr lang="en-US"/>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6363644"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6363644"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198864" y="2450592"/>
            <a:ext cx="2057400" cy="2057400"/>
          </a:xfrm>
        </p:spPr>
        <p:txBody>
          <a:bodyPr>
            <a:normAutofit/>
          </a:bodyPr>
          <a:lstStyle>
            <a:lvl1pPr marL="0" indent="0">
              <a:buNone/>
              <a:defRPr sz="1400">
                <a:solidFill>
                  <a:schemeClr val="tx1"/>
                </a:solidFill>
              </a:defRPr>
            </a:lvl1pPr>
          </a:lstStyle>
          <a:p>
            <a:endParaRPr lang="en-US"/>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9097700" y="4611550"/>
            <a:ext cx="2286000" cy="274320"/>
          </a:xfrm>
        </p:spPr>
        <p:txBody>
          <a:bodyPr lIns="0" tIns="0" rIns="0" bIns="0" anchor="ctr">
            <a:noAutofit/>
          </a:bodyPr>
          <a:lstStyle>
            <a:lvl1pPr marL="0" indent="0" algn="ctr">
              <a:lnSpc>
                <a:spcPct val="100000"/>
              </a:lnSpc>
              <a:spcBef>
                <a:spcPts val="0"/>
              </a:spcBef>
              <a:buNone/>
              <a:defRPr sz="1400" b="1" cap="all" spc="200" baseline="0">
                <a:solidFill>
                  <a:schemeClr val="tx1"/>
                </a:solidFill>
                <a:latin typeface="+mj-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9097700" y="4865225"/>
            <a:ext cx="2286000" cy="182880"/>
          </a:xfrm>
        </p:spPr>
        <p:txBody>
          <a:bodyPr lIns="0" tIns="0" rIns="0" bIns="0">
            <a:noAutofit/>
          </a:bodyPr>
          <a:lstStyle>
            <a:lvl1pPr marL="0" indent="0" algn="ctr">
              <a:lnSpc>
                <a:spcPct val="100000"/>
              </a:lnSpc>
              <a:spcBef>
                <a:spcPts val="0"/>
              </a:spcBef>
              <a:buNone/>
              <a:defRPr sz="1200" b="0" spc="200" baseline="0">
                <a:solidFill>
                  <a:schemeClr val="tx1"/>
                </a:solidFill>
              </a:defRPr>
            </a:lvl1pPr>
          </a:lstStyle>
          <a:p>
            <a:pPr lvl="0"/>
            <a:r>
              <a:rPr lang="en-US"/>
              <a:t>Title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441911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6A3FD7E-DF96-B9E4-8D70-DA62CC339081}"/>
              </a:ext>
            </a:extLst>
          </p:cNvPr>
          <p:cNvPicPr>
            <a:picLocks noChangeAspect="1"/>
          </p:cNvPicPr>
          <p:nvPr userDrawn="1"/>
        </p:nvPicPr>
        <p:blipFill>
          <a:blip r:embed="rId2"/>
          <a:stretch>
            <a:fillRect/>
          </a:stretch>
        </p:blipFill>
        <p:spPr>
          <a:xfrm>
            <a:off x="0" y="1766265"/>
            <a:ext cx="5358384" cy="5091735"/>
          </a:xfrm>
          <a:prstGeom prst="rect">
            <a:avLst/>
          </a:prstGeom>
        </p:spPr>
      </p:pic>
      <p:sp>
        <p:nvSpPr>
          <p:cNvPr id="25" name="Title 1">
            <a:extLst>
              <a:ext uri="{FF2B5EF4-FFF2-40B4-BE49-F238E27FC236}">
                <a16:creationId xmlns:a16="http://schemas.microsoft.com/office/drawing/2014/main" id="{DCE0745D-AFE6-DE6D-B026-1FF13F34E628}"/>
              </a:ext>
            </a:extLst>
          </p:cNvPr>
          <p:cNvSpPr>
            <a:spLocks noGrp="1"/>
          </p:cNvSpPr>
          <p:nvPr>
            <p:ph type="title"/>
          </p:nvPr>
        </p:nvSpPr>
        <p:spPr>
          <a:xfrm>
            <a:off x="612648" y="868679"/>
            <a:ext cx="10972800" cy="1572768"/>
          </a:xfrm>
        </p:spPr>
        <p:txBody>
          <a:bodyPr lIns="91440" tIns="182880" rIns="91440" bIns="0"/>
          <a:lstStyle>
            <a:lvl1pPr algn="ctr">
              <a:lnSpc>
                <a:spcPct val="90000"/>
              </a:lnSpc>
              <a:defRPr sz="4800" spc="400" baseline="0"/>
            </a:lvl1pPr>
          </a:lstStyle>
          <a:p>
            <a:r>
              <a:rPr lang="en-US"/>
              <a:t>Click to edit Master title style</a:t>
            </a:r>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45720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45720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28" name="Text Placeholder 28">
            <a:extLst>
              <a:ext uri="{FF2B5EF4-FFF2-40B4-BE49-F238E27FC236}">
                <a16:creationId xmlns:a16="http://schemas.microsoft.com/office/drawing/2014/main" id="{739AFCF1-55F0-974F-0F5C-34444B290B55}"/>
              </a:ext>
            </a:extLst>
          </p:cNvPr>
          <p:cNvSpPr>
            <a:spLocks noGrp="1"/>
          </p:cNvSpPr>
          <p:nvPr>
            <p:ph type="body" sz="quarter" idx="29" hasCustomPrompt="1"/>
          </p:nvPr>
        </p:nvSpPr>
        <p:spPr>
          <a:xfrm>
            <a:off x="45720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29" name="Text Placeholder 28">
            <a:extLst>
              <a:ext uri="{FF2B5EF4-FFF2-40B4-BE49-F238E27FC236}">
                <a16:creationId xmlns:a16="http://schemas.microsoft.com/office/drawing/2014/main" id="{77CF7DE5-8E6D-2C2C-A514-BAB6D4B6FF3B}"/>
              </a:ext>
            </a:extLst>
          </p:cNvPr>
          <p:cNvSpPr>
            <a:spLocks noGrp="1"/>
          </p:cNvSpPr>
          <p:nvPr>
            <p:ph type="body" sz="quarter" idx="30" hasCustomPrompt="1"/>
          </p:nvPr>
        </p:nvSpPr>
        <p:spPr>
          <a:xfrm>
            <a:off x="45720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6" name="Picture Placeholder 23">
            <a:extLst>
              <a:ext uri="{FF2B5EF4-FFF2-40B4-BE49-F238E27FC236}">
                <a16:creationId xmlns:a16="http://schemas.microsoft.com/office/drawing/2014/main" id="{5E48B363-63E8-4F17-842B-53AD935A6529}"/>
              </a:ext>
            </a:extLst>
          </p:cNvPr>
          <p:cNvSpPr>
            <a:spLocks noGrp="1" noChangeAspect="1"/>
          </p:cNvSpPr>
          <p:nvPr>
            <p:ph type="pic" sz="quarter" idx="13"/>
          </p:nvPr>
        </p:nvSpPr>
        <p:spPr>
          <a:xfrm>
            <a:off x="1993392" y="2450592"/>
            <a:ext cx="1161288" cy="1161288"/>
          </a:xfrm>
        </p:spPr>
        <p:txBody>
          <a:bodyPr>
            <a:normAutofit/>
          </a:bodyPr>
          <a:lstStyle>
            <a:lvl1pPr marL="0" indent="0">
              <a:buNone/>
              <a:defRPr sz="1400">
                <a:solidFill>
                  <a:schemeClr val="tx1"/>
                </a:solidFill>
              </a:defRPr>
            </a:lvl1pPr>
          </a:lstStyle>
          <a:p>
            <a:endParaRPr lang="en-US"/>
          </a:p>
        </p:txBody>
      </p:sp>
      <p:sp>
        <p:nvSpPr>
          <p:cNvPr id="21" name="Picture Placeholder 23">
            <a:extLst>
              <a:ext uri="{FF2B5EF4-FFF2-40B4-BE49-F238E27FC236}">
                <a16:creationId xmlns:a16="http://schemas.microsoft.com/office/drawing/2014/main" id="{DBA744D6-401F-C995-EF58-BD24A0DD8581}"/>
              </a:ext>
            </a:extLst>
          </p:cNvPr>
          <p:cNvSpPr>
            <a:spLocks noGrp="1" noChangeAspect="1"/>
          </p:cNvSpPr>
          <p:nvPr>
            <p:ph type="pic" sz="quarter" idx="25"/>
          </p:nvPr>
        </p:nvSpPr>
        <p:spPr>
          <a:xfrm>
            <a:off x="1993392" y="4260487"/>
            <a:ext cx="1161288" cy="1161288"/>
          </a:xfrm>
        </p:spPr>
        <p:txBody>
          <a:bodyPr>
            <a:normAutofit/>
          </a:bodyPr>
          <a:lstStyle>
            <a:lvl1pPr marL="0" indent="0">
              <a:buNone/>
              <a:defRPr sz="1400">
                <a:solidFill>
                  <a:schemeClr val="tx1"/>
                </a:solidFill>
              </a:defRPr>
            </a:lvl1pPr>
          </a:lstStyle>
          <a:p>
            <a:endParaRPr lang="en-US"/>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218688"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218688"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30" name="Text Placeholder 28">
            <a:extLst>
              <a:ext uri="{FF2B5EF4-FFF2-40B4-BE49-F238E27FC236}">
                <a16:creationId xmlns:a16="http://schemas.microsoft.com/office/drawing/2014/main" id="{B1201CED-247A-16CA-9F03-BF32393D3B56}"/>
              </a:ext>
            </a:extLst>
          </p:cNvPr>
          <p:cNvSpPr>
            <a:spLocks noGrp="1"/>
          </p:cNvSpPr>
          <p:nvPr>
            <p:ph type="body" sz="quarter" idx="31" hasCustomPrompt="1"/>
          </p:nvPr>
        </p:nvSpPr>
        <p:spPr>
          <a:xfrm>
            <a:off x="3218688"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31" name="Text Placeholder 28">
            <a:extLst>
              <a:ext uri="{FF2B5EF4-FFF2-40B4-BE49-F238E27FC236}">
                <a16:creationId xmlns:a16="http://schemas.microsoft.com/office/drawing/2014/main" id="{2D5FA954-036C-191F-7040-1848AB2BE3CA}"/>
              </a:ext>
            </a:extLst>
          </p:cNvPr>
          <p:cNvSpPr>
            <a:spLocks noGrp="1"/>
          </p:cNvSpPr>
          <p:nvPr>
            <p:ph type="body" sz="quarter" idx="32" hasCustomPrompt="1"/>
          </p:nvPr>
        </p:nvSpPr>
        <p:spPr>
          <a:xfrm>
            <a:off x="3218688"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7" name="Picture Placeholder 23">
            <a:extLst>
              <a:ext uri="{FF2B5EF4-FFF2-40B4-BE49-F238E27FC236}">
                <a16:creationId xmlns:a16="http://schemas.microsoft.com/office/drawing/2014/main" id="{9ABA5222-6FD6-405B-8AC8-18022C36590F}"/>
              </a:ext>
            </a:extLst>
          </p:cNvPr>
          <p:cNvSpPr>
            <a:spLocks noGrp="1" noChangeAspect="1"/>
          </p:cNvSpPr>
          <p:nvPr>
            <p:ph type="pic" sz="quarter" idx="14"/>
          </p:nvPr>
        </p:nvSpPr>
        <p:spPr>
          <a:xfrm>
            <a:off x="4745736" y="2450592"/>
            <a:ext cx="1161288" cy="1161288"/>
          </a:xfrm>
        </p:spPr>
        <p:txBody>
          <a:bodyPr>
            <a:normAutofit/>
          </a:bodyPr>
          <a:lstStyle>
            <a:lvl1pPr marL="0" indent="0">
              <a:buNone/>
              <a:defRPr sz="1400">
                <a:solidFill>
                  <a:schemeClr val="tx1"/>
                </a:solidFill>
              </a:defRPr>
            </a:lvl1pPr>
          </a:lstStyle>
          <a:p>
            <a:endParaRPr lang="en-US"/>
          </a:p>
        </p:txBody>
      </p:sp>
      <p:sp>
        <p:nvSpPr>
          <p:cNvPr id="23" name="Picture Placeholder 23">
            <a:extLst>
              <a:ext uri="{FF2B5EF4-FFF2-40B4-BE49-F238E27FC236}">
                <a16:creationId xmlns:a16="http://schemas.microsoft.com/office/drawing/2014/main" id="{8CFBAF86-D36B-F789-2C9C-78C6830B13C9}"/>
              </a:ext>
            </a:extLst>
          </p:cNvPr>
          <p:cNvSpPr>
            <a:spLocks noGrp="1" noChangeAspect="1"/>
          </p:cNvSpPr>
          <p:nvPr>
            <p:ph type="pic" sz="quarter" idx="26"/>
          </p:nvPr>
        </p:nvSpPr>
        <p:spPr>
          <a:xfrm>
            <a:off x="4745736" y="4260487"/>
            <a:ext cx="1161288" cy="1161288"/>
          </a:xfrm>
        </p:spPr>
        <p:txBody>
          <a:bodyPr>
            <a:normAutofit/>
          </a:bodyPr>
          <a:lstStyle>
            <a:lvl1pPr marL="0" indent="0">
              <a:buNone/>
              <a:defRPr sz="1400">
                <a:solidFill>
                  <a:schemeClr val="tx1"/>
                </a:solidFill>
              </a:defRPr>
            </a:lvl1pPr>
          </a:lstStyle>
          <a:p>
            <a:endParaRPr lang="en-US"/>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5966787"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5966787"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32" name="Text Placeholder 28">
            <a:extLst>
              <a:ext uri="{FF2B5EF4-FFF2-40B4-BE49-F238E27FC236}">
                <a16:creationId xmlns:a16="http://schemas.microsoft.com/office/drawing/2014/main" id="{6E32CE61-2D9B-C245-0D18-C33760B08537}"/>
              </a:ext>
            </a:extLst>
          </p:cNvPr>
          <p:cNvSpPr>
            <a:spLocks noGrp="1"/>
          </p:cNvSpPr>
          <p:nvPr>
            <p:ph type="body" sz="quarter" idx="33" hasCustomPrompt="1"/>
          </p:nvPr>
        </p:nvSpPr>
        <p:spPr>
          <a:xfrm>
            <a:off x="5966787"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33" name="Text Placeholder 28">
            <a:extLst>
              <a:ext uri="{FF2B5EF4-FFF2-40B4-BE49-F238E27FC236}">
                <a16:creationId xmlns:a16="http://schemas.microsoft.com/office/drawing/2014/main" id="{E4068D0A-21CD-897C-9CC1-0BFDAABBD491}"/>
              </a:ext>
            </a:extLst>
          </p:cNvPr>
          <p:cNvSpPr>
            <a:spLocks noGrp="1"/>
          </p:cNvSpPr>
          <p:nvPr>
            <p:ph type="body" sz="quarter" idx="34" hasCustomPrompt="1"/>
          </p:nvPr>
        </p:nvSpPr>
        <p:spPr>
          <a:xfrm>
            <a:off x="5966787"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8" name="Picture Placeholder 23">
            <a:extLst>
              <a:ext uri="{FF2B5EF4-FFF2-40B4-BE49-F238E27FC236}">
                <a16:creationId xmlns:a16="http://schemas.microsoft.com/office/drawing/2014/main" id="{124DE785-775F-4AE4-94B3-FA728188EBA5}"/>
              </a:ext>
            </a:extLst>
          </p:cNvPr>
          <p:cNvSpPr>
            <a:spLocks noGrp="1" noChangeAspect="1"/>
          </p:cNvSpPr>
          <p:nvPr>
            <p:ph type="pic" sz="quarter" idx="15"/>
          </p:nvPr>
        </p:nvSpPr>
        <p:spPr>
          <a:xfrm>
            <a:off x="7498080" y="2450592"/>
            <a:ext cx="1161288" cy="1161288"/>
          </a:xfrm>
        </p:spPr>
        <p:txBody>
          <a:bodyPr>
            <a:normAutofit/>
          </a:bodyPr>
          <a:lstStyle>
            <a:lvl1pPr marL="0" indent="0">
              <a:buNone/>
              <a:defRPr sz="1400">
                <a:solidFill>
                  <a:schemeClr val="tx1"/>
                </a:solidFill>
              </a:defRPr>
            </a:lvl1pPr>
          </a:lstStyle>
          <a:p>
            <a:endParaRPr lang="en-US"/>
          </a:p>
        </p:txBody>
      </p:sp>
      <p:sp>
        <p:nvSpPr>
          <p:cNvPr id="26" name="Picture Placeholder 23">
            <a:extLst>
              <a:ext uri="{FF2B5EF4-FFF2-40B4-BE49-F238E27FC236}">
                <a16:creationId xmlns:a16="http://schemas.microsoft.com/office/drawing/2014/main" id="{C110D526-1AE4-5106-E956-0B2ED3A4D4BC}"/>
              </a:ext>
            </a:extLst>
          </p:cNvPr>
          <p:cNvSpPr>
            <a:spLocks noGrp="1" noChangeAspect="1"/>
          </p:cNvSpPr>
          <p:nvPr>
            <p:ph type="pic" sz="quarter" idx="27"/>
          </p:nvPr>
        </p:nvSpPr>
        <p:spPr>
          <a:xfrm>
            <a:off x="7498080" y="4260487"/>
            <a:ext cx="1161288" cy="1161288"/>
          </a:xfrm>
        </p:spPr>
        <p:txBody>
          <a:bodyPr>
            <a:normAutofit/>
          </a:bodyPr>
          <a:lstStyle>
            <a:lvl1pPr marL="0" indent="0">
              <a:buNone/>
              <a:defRPr sz="1400">
                <a:solidFill>
                  <a:schemeClr val="tx1"/>
                </a:solidFill>
              </a:defRPr>
            </a:lvl1pPr>
          </a:lstStyle>
          <a:p>
            <a:endParaRPr lang="en-US"/>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8732520" y="2670048"/>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8732520" y="3094300"/>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34" name="Text Placeholder 28">
            <a:extLst>
              <a:ext uri="{FF2B5EF4-FFF2-40B4-BE49-F238E27FC236}">
                <a16:creationId xmlns:a16="http://schemas.microsoft.com/office/drawing/2014/main" id="{3858F91A-46AA-AF23-2716-3B2B678BBE01}"/>
              </a:ext>
            </a:extLst>
          </p:cNvPr>
          <p:cNvSpPr>
            <a:spLocks noGrp="1"/>
          </p:cNvSpPr>
          <p:nvPr>
            <p:ph type="body" sz="quarter" idx="35" hasCustomPrompt="1"/>
          </p:nvPr>
        </p:nvSpPr>
        <p:spPr>
          <a:xfrm>
            <a:off x="8732520" y="4479943"/>
            <a:ext cx="1399032" cy="411480"/>
          </a:xfrm>
        </p:spPr>
        <p:txBody>
          <a:bodyPr lIns="0" tIns="0" rIns="0" bIns="0" anchor="t">
            <a:noAutofit/>
          </a:bodyPr>
          <a:lstStyle>
            <a:lvl1pPr marL="0" indent="0" algn="r">
              <a:lnSpc>
                <a:spcPct val="100000"/>
              </a:lnSpc>
              <a:spcBef>
                <a:spcPts val="0"/>
              </a:spcBef>
              <a:buFont typeface="+mj-lt"/>
              <a:buNone/>
              <a:defRPr sz="1400" b="1" cap="all" spc="100" baseline="0">
                <a:solidFill>
                  <a:schemeClr val="tx1"/>
                </a:solidFill>
                <a:latin typeface="+mj-lt"/>
              </a:defRPr>
            </a:lvl1pPr>
          </a:lstStyle>
          <a:p>
            <a:pPr lvl="0"/>
            <a:r>
              <a:rPr lang="en-US"/>
              <a:t>Name</a:t>
            </a:r>
          </a:p>
        </p:txBody>
      </p:sp>
      <p:sp>
        <p:nvSpPr>
          <p:cNvPr id="35" name="Text Placeholder 28">
            <a:extLst>
              <a:ext uri="{FF2B5EF4-FFF2-40B4-BE49-F238E27FC236}">
                <a16:creationId xmlns:a16="http://schemas.microsoft.com/office/drawing/2014/main" id="{EBC002F6-7435-833F-0E8B-30A53B0755AE}"/>
              </a:ext>
            </a:extLst>
          </p:cNvPr>
          <p:cNvSpPr>
            <a:spLocks noGrp="1"/>
          </p:cNvSpPr>
          <p:nvPr>
            <p:ph type="body" sz="quarter" idx="36" hasCustomPrompt="1"/>
          </p:nvPr>
        </p:nvSpPr>
        <p:spPr>
          <a:xfrm>
            <a:off x="8732520" y="4904195"/>
            <a:ext cx="1399032" cy="517580"/>
          </a:xfrm>
        </p:spPr>
        <p:txBody>
          <a:bodyPr lIns="0" tIns="0" rIns="0" bIns="0">
            <a:noAutofit/>
          </a:bodyPr>
          <a:lstStyle>
            <a:lvl1pPr marL="0" indent="0" algn="r">
              <a:lnSpc>
                <a:spcPct val="100000"/>
              </a:lnSpc>
              <a:spcBef>
                <a:spcPts val="0"/>
              </a:spcBef>
              <a:buNone/>
              <a:defRPr sz="1200" b="0" spc="100" baseline="0">
                <a:solidFill>
                  <a:schemeClr val="tx1"/>
                </a:solidFill>
              </a:defRPr>
            </a:lvl1pPr>
          </a:lstStyle>
          <a:p>
            <a:pPr lvl="0"/>
            <a:r>
              <a:rPr lang="en-US"/>
              <a:t>Title</a:t>
            </a:r>
          </a:p>
        </p:txBody>
      </p:sp>
      <p:sp>
        <p:nvSpPr>
          <p:cNvPr id="9" name="Picture Placeholder 23">
            <a:extLst>
              <a:ext uri="{FF2B5EF4-FFF2-40B4-BE49-F238E27FC236}">
                <a16:creationId xmlns:a16="http://schemas.microsoft.com/office/drawing/2014/main" id="{F5694B35-7776-4DB9-9EB7-3AF076EC357D}"/>
              </a:ext>
            </a:extLst>
          </p:cNvPr>
          <p:cNvSpPr>
            <a:spLocks noGrp="1" noChangeAspect="1"/>
          </p:cNvSpPr>
          <p:nvPr>
            <p:ph type="pic" sz="quarter" idx="16"/>
          </p:nvPr>
        </p:nvSpPr>
        <p:spPr>
          <a:xfrm>
            <a:off x="10250424" y="2450592"/>
            <a:ext cx="1161288" cy="1161288"/>
          </a:xfrm>
        </p:spPr>
        <p:txBody>
          <a:bodyPr>
            <a:normAutofit/>
          </a:bodyPr>
          <a:lstStyle>
            <a:lvl1pPr marL="0" indent="0">
              <a:buNone/>
              <a:defRPr sz="1400">
                <a:solidFill>
                  <a:schemeClr val="tx1"/>
                </a:solidFill>
              </a:defRPr>
            </a:lvl1pPr>
          </a:lstStyle>
          <a:p>
            <a:endParaRPr lang="en-US"/>
          </a:p>
        </p:txBody>
      </p:sp>
      <p:sp>
        <p:nvSpPr>
          <p:cNvPr id="27" name="Picture Placeholder 23">
            <a:extLst>
              <a:ext uri="{FF2B5EF4-FFF2-40B4-BE49-F238E27FC236}">
                <a16:creationId xmlns:a16="http://schemas.microsoft.com/office/drawing/2014/main" id="{2CBF8435-BD05-F386-4E6E-F2B6F6894FD7}"/>
              </a:ext>
            </a:extLst>
          </p:cNvPr>
          <p:cNvSpPr>
            <a:spLocks noGrp="1" noChangeAspect="1"/>
          </p:cNvSpPr>
          <p:nvPr>
            <p:ph type="pic" sz="quarter" idx="28"/>
          </p:nvPr>
        </p:nvSpPr>
        <p:spPr>
          <a:xfrm>
            <a:off x="10250424" y="4260487"/>
            <a:ext cx="1161288" cy="1161288"/>
          </a:xfrm>
        </p:spPr>
        <p:txBody>
          <a:bodyPr>
            <a:normAutofit/>
          </a:bodyPr>
          <a:lstStyle>
            <a:lvl1pPr marL="0" indent="0">
              <a:buNone/>
              <a:defRPr sz="1400">
                <a:solidFill>
                  <a:schemeClr val="tx1"/>
                </a:solidFill>
              </a:defRPr>
            </a:lvl1pPr>
          </a:lstStyle>
          <a:p>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11575"/>
            <a:ext cx="4114800" cy="856526"/>
          </a:xfrm>
          <a:prstGeom prst="rect">
            <a:avLst/>
          </a:prstGeom>
        </p:spPr>
        <p:txBody>
          <a:bodyPr/>
          <a:lstStyle/>
          <a:p>
            <a:r>
              <a:rPr lang="en-US"/>
              <a:t>AZURE LOGIC APP</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4038600" y="6006546"/>
            <a:ext cx="4114800" cy="851453"/>
          </a:xfrm>
          <a:prstGeom prst="rect">
            <a:avLst/>
          </a:prstGeom>
        </p:spPr>
        <p:txBody>
          <a:bodyPr/>
          <a:lstStyle/>
          <a:p>
            <a:fld id="{294A09A9-5501-47C1-A89A-A340965A2BE2}" type="slidenum">
              <a:rPr lang="en-US" smtClean="0"/>
              <a:t>‹#›</a:t>
            </a:fld>
            <a:endParaRPr lang="en-US"/>
          </a:p>
        </p:txBody>
      </p:sp>
      <p:cxnSp>
        <p:nvCxnSpPr>
          <p:cNvPr id="18" name="Straight Connector 17">
            <a:extLst>
              <a:ext uri="{FF2B5EF4-FFF2-40B4-BE49-F238E27FC236}">
                <a16:creationId xmlns:a16="http://schemas.microsoft.com/office/drawing/2014/main" id="{663C6C7E-F363-1F17-B288-D4D45B87028D}"/>
              </a:ext>
            </a:extLst>
          </p:cNvPr>
          <p:cNvCxnSpPr>
            <a:cxnSpLocks/>
          </p:cNvCxnSpPr>
          <p:nvPr userDrawn="1"/>
        </p:nvCxnSpPr>
        <p:spPr>
          <a:xfrm>
            <a:off x="5251048" y="868101"/>
            <a:ext cx="1689904"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D6D4091-312C-81B9-BAF6-5E0D6F665E5D}"/>
              </a:ext>
            </a:extLst>
          </p:cNvPr>
          <p:cNvCxnSpPr>
            <a:cxnSpLocks/>
          </p:cNvCxnSpPr>
          <p:nvPr userDrawn="1"/>
        </p:nvCxnSpPr>
        <p:spPr>
          <a:xfrm>
            <a:off x="5251048" y="5995687"/>
            <a:ext cx="1689904" cy="0"/>
          </a:xfrm>
          <a:prstGeom prst="line">
            <a:avLst/>
          </a:prstGeom>
          <a:ln w="127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552347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020D11E-3FF2-1E7F-038B-4F9534916FE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1660127"/>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3104752"/>
            <a:ext cx="11430000" cy="209228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11575"/>
            <a:ext cx="4114800" cy="856526"/>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a:t>AZURE LOGIC APP</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4038600" y="6006546"/>
            <a:ext cx="4114800" cy="851453"/>
          </a:xfrm>
          <a:prstGeom prst="rect">
            <a:avLst/>
          </a:prstGeom>
        </p:spPr>
        <p:txBody>
          <a:bodyPr vert="horz" lIns="91440" tIns="45720" rIns="91440" bIns="45720" rtlCol="0" anchor="ctr">
            <a:noAutofit/>
          </a:bodyPr>
          <a:lstStyle>
            <a:lvl1pPr algn="ctr">
              <a:defRPr sz="1200" b="1" i="0" spc="200" baseline="0">
                <a:solidFill>
                  <a:schemeClr val="tx1"/>
                </a:solidFill>
                <a:latin typeface="+mn-lt"/>
                <a:cs typeface="Arial" panose="020B0604020202020204" pitchFamily="34" charset="0"/>
              </a:defRPr>
            </a:lvl1pPr>
          </a:lstStyle>
          <a:p>
            <a:r>
              <a:rPr lang="en-US"/>
              <a:t>&lt;##&gt;</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1" r:id="rId4"/>
    <p:sldLayoutId id="2147483662" r:id="rId5"/>
    <p:sldLayoutId id="2147483665" r:id="rId6"/>
    <p:sldLayoutId id="2147483669" r:id="rId7"/>
    <p:sldLayoutId id="2147483658" r:id="rId8"/>
    <p:sldLayoutId id="2147483666" r:id="rId9"/>
    <p:sldLayoutId id="2147483668" r:id="rId10"/>
    <p:sldLayoutId id="2147483670" r:id="rId11"/>
    <p:sldLayoutId id="2147483653" r:id="rId12"/>
    <p:sldLayoutId id="2147483667" r:id="rId13"/>
    <p:sldLayoutId id="2147483661" r:id="rId14"/>
    <p:sldLayoutId id="2147483660" r:id="rId15"/>
    <p:sldLayoutId id="2147483655" r:id="rId16"/>
    <p:sldLayoutId id="2147483659"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b="1" i="0" kern="1200" cap="all" spc="400" baseline="0">
          <a:solidFill>
            <a:schemeClr val="tx1"/>
          </a:solidFill>
          <a:latin typeface="+mj-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50" baseline="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50" baseline="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50" baseline="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50" baseline="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78992" y="1566047"/>
            <a:ext cx="10040112" cy="2387600"/>
          </a:xfrm>
        </p:spPr>
        <p:txBody>
          <a:bodyPr/>
          <a:lstStyle/>
          <a:p>
            <a:r>
              <a:rPr lang="en-US" sz="6600">
                <a:ln w="28575">
                  <a:solidFill>
                    <a:srgbClr val="000000"/>
                  </a:solidFill>
                </a:ln>
                <a:cs typeface="Arial"/>
              </a:rPr>
              <a:t>Automation Release Emails with Logic App</a:t>
            </a:r>
            <a:endParaRPr lang="en-US" sz="6600">
              <a:ln w="28575">
                <a:solidFill>
                  <a:srgbClr val="000000"/>
                </a:solidFill>
              </a:ln>
            </a:endParaRP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078992" y="4363876"/>
            <a:ext cx="10040112" cy="928468"/>
          </a:xfrm>
        </p:spPr>
        <p:txBody>
          <a:bodyPr vert="horz" lIns="91440" tIns="45720" rIns="91440" bIns="45720" rtlCol="0" anchor="t">
            <a:noAutofit/>
          </a:bodyPr>
          <a:lstStyle/>
          <a:p>
            <a:r>
              <a:rPr lang="en-US" dirty="0">
                <a:cs typeface="Arial"/>
              </a:rPr>
              <a:t>Snehal Patel</a:t>
            </a:r>
            <a:endParaRPr lang="en-US" dirty="0"/>
          </a:p>
          <a:p>
            <a:r>
              <a:rPr lang="en-US" dirty="0">
                <a:cs typeface="Arial"/>
              </a:rPr>
              <a:t>Oday Alfarttosi</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10</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565295"/>
          </a:xfrm>
        </p:spPr>
        <p:txBody>
          <a:bodyPr vert="horz" lIns="91440" tIns="45720" rIns="91440" bIns="45720" rtlCol="0" anchor="t">
            <a:noAutofit/>
          </a:bodyPr>
          <a:lstStyle/>
          <a:p>
            <a:pPr marL="0" indent="0">
              <a:buNone/>
            </a:pPr>
            <a:r>
              <a:rPr lang="en-US">
                <a:latin typeface="Arial"/>
                <a:cs typeface="Times New Roman"/>
              </a:rPr>
              <a:t>5. Add the action </a:t>
            </a:r>
            <a:r>
              <a:rPr lang="en-US" err="1">
                <a:latin typeface="Arial"/>
                <a:cs typeface="Times New Roman"/>
              </a:rPr>
              <a:t>Initialize_variable</a:t>
            </a:r>
            <a:r>
              <a:rPr lang="en-US">
                <a:latin typeface="Arial"/>
                <a:cs typeface="Times New Roman"/>
              </a:rPr>
              <a:t> to the Logic App workflow. Set the variable type as a string and name it "</a:t>
            </a:r>
            <a:r>
              <a:rPr lang="en-US" err="1">
                <a:latin typeface="Arial"/>
                <a:cs typeface="Times New Roman"/>
              </a:rPr>
              <a:t>EmailBody</a:t>
            </a:r>
            <a:r>
              <a:rPr lang="en-US">
                <a:latin typeface="Arial"/>
                <a:cs typeface="Times New Roman"/>
              </a:rPr>
              <a:t>". This variable will store the HTML content of the email body.</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0DCB2B76-8429-74D5-170A-95D36F211021}"/>
              </a:ext>
            </a:extLst>
          </p:cNvPr>
          <p:cNvPicPr>
            <a:picLocks noChangeAspect="1"/>
          </p:cNvPicPr>
          <p:nvPr/>
        </p:nvPicPr>
        <p:blipFill rotWithShape="1">
          <a:blip r:embed="rId2"/>
          <a:srcRect l="37303" t="35262" r="23596" b="16253"/>
          <a:stretch/>
        </p:blipFill>
        <p:spPr>
          <a:xfrm>
            <a:off x="2672715" y="2418715"/>
            <a:ext cx="6856337" cy="3444715"/>
          </a:xfrm>
          <a:prstGeom prst="rect">
            <a:avLst/>
          </a:prstGeom>
        </p:spPr>
      </p:pic>
    </p:spTree>
    <p:extLst>
      <p:ext uri="{BB962C8B-B14F-4D97-AF65-F5344CB8AC3E}">
        <p14:creationId xmlns:p14="http://schemas.microsoft.com/office/powerpoint/2010/main" val="1877441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11</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4618629" cy="4385062"/>
          </a:xfrm>
        </p:spPr>
        <p:txBody>
          <a:bodyPr vert="horz" lIns="91440" tIns="45720" rIns="91440" bIns="45720" rtlCol="0" anchor="t">
            <a:noAutofit/>
          </a:bodyPr>
          <a:lstStyle/>
          <a:p>
            <a:pPr marL="0" indent="0">
              <a:buNone/>
            </a:pPr>
            <a:r>
              <a:rPr lang="en-US">
                <a:latin typeface="Arial"/>
                <a:cs typeface="Times New Roman"/>
              </a:rPr>
              <a:t>6. Add the action </a:t>
            </a:r>
            <a:r>
              <a:rPr lang="en-US" err="1">
                <a:latin typeface="Arial"/>
                <a:cs typeface="Times New Roman"/>
              </a:rPr>
              <a:t>For_each</a:t>
            </a:r>
            <a:r>
              <a:rPr lang="en-US">
                <a:latin typeface="Arial"/>
                <a:cs typeface="Times New Roman"/>
              </a:rPr>
              <a:t> to the Logic App workflow. Configure it to iterate over the query results obtained from the </a:t>
            </a:r>
            <a:r>
              <a:rPr lang="en-US" err="1">
                <a:latin typeface="Arial"/>
                <a:cs typeface="Times New Roman"/>
              </a:rPr>
              <a:t>Get_query_results</a:t>
            </a:r>
            <a:r>
              <a:rPr lang="en-US">
                <a:latin typeface="Arial"/>
                <a:cs typeface="Times New Roman"/>
              </a:rPr>
              <a:t> action. This loop allows you to dynamically retrieve information from each user story and include it in the email body.</a:t>
            </a:r>
          </a:p>
          <a:p>
            <a:pPr marL="0" indent="0">
              <a:buNone/>
            </a:pPr>
            <a:r>
              <a:rPr lang="en-US">
                <a:latin typeface="Arial"/>
                <a:cs typeface="Times New Roman"/>
              </a:rPr>
              <a:t>7. Within the </a:t>
            </a:r>
            <a:r>
              <a:rPr lang="en-US" err="1">
                <a:latin typeface="Arial"/>
                <a:cs typeface="Times New Roman"/>
              </a:rPr>
              <a:t>For_each</a:t>
            </a:r>
            <a:r>
              <a:rPr lang="en-US">
                <a:latin typeface="Arial"/>
                <a:cs typeface="Times New Roman"/>
              </a:rPr>
              <a:t> loop, add the action </a:t>
            </a:r>
            <a:r>
              <a:rPr lang="en-US" err="1">
                <a:latin typeface="Arial"/>
                <a:cs typeface="Times New Roman"/>
              </a:rPr>
              <a:t>Set_variable_for_EmailBody_with_HTML</a:t>
            </a:r>
            <a:r>
              <a:rPr lang="en-US">
                <a:latin typeface="Arial"/>
                <a:cs typeface="Times New Roman"/>
              </a:rPr>
              <a:t>. In this action, write the HTML code for the email body, including placeholders for the application name, story ID, and story title. Use expressions and dynamic content to populate the placeholders with the actual values from each user story.</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A0B46A5F-BBE2-9B45-36A8-67EF171022F9}"/>
              </a:ext>
            </a:extLst>
          </p:cNvPr>
          <p:cNvPicPr>
            <a:picLocks noChangeAspect="1"/>
          </p:cNvPicPr>
          <p:nvPr/>
        </p:nvPicPr>
        <p:blipFill rotWithShape="1">
          <a:blip r:embed="rId2"/>
          <a:srcRect l="3671" r="3671"/>
          <a:stretch/>
        </p:blipFill>
        <p:spPr>
          <a:xfrm>
            <a:off x="5670374" y="1657634"/>
            <a:ext cx="6137211" cy="4270370"/>
          </a:xfrm>
          <a:prstGeom prst="rect">
            <a:avLst/>
          </a:prstGeom>
        </p:spPr>
      </p:pic>
    </p:spTree>
    <p:extLst>
      <p:ext uri="{BB962C8B-B14F-4D97-AF65-F5344CB8AC3E}">
        <p14:creationId xmlns:p14="http://schemas.microsoft.com/office/powerpoint/2010/main" val="1960555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12</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789987"/>
          </a:xfrm>
        </p:spPr>
        <p:txBody>
          <a:bodyPr vert="horz" lIns="91440" tIns="45720" rIns="91440" bIns="45720" rtlCol="0" anchor="t">
            <a:noAutofit/>
          </a:bodyPr>
          <a:lstStyle/>
          <a:p>
            <a:pPr marL="0" indent="0">
              <a:buNone/>
            </a:pPr>
            <a:r>
              <a:rPr lang="en-US">
                <a:latin typeface="Arial"/>
                <a:cs typeface="Times New Roman"/>
              </a:rPr>
              <a:t>8. Add the action </a:t>
            </a:r>
            <a:r>
              <a:rPr lang="en-US" err="1">
                <a:latin typeface="Arial"/>
                <a:cs typeface="Times New Roman"/>
              </a:rPr>
              <a:t>Compose_EmailBody</a:t>
            </a:r>
            <a:r>
              <a:rPr lang="en-US">
                <a:latin typeface="Arial"/>
                <a:cs typeface="Times New Roman"/>
              </a:rPr>
              <a:t> after the </a:t>
            </a:r>
            <a:r>
              <a:rPr lang="en-US" err="1">
                <a:latin typeface="Arial"/>
                <a:cs typeface="Times New Roman"/>
              </a:rPr>
              <a:t>For_each</a:t>
            </a:r>
            <a:r>
              <a:rPr lang="en-US">
                <a:latin typeface="Arial"/>
                <a:cs typeface="Times New Roman"/>
              </a:rPr>
              <a:t> loop. Configure the input of this action to retrieve the value of the "</a:t>
            </a:r>
            <a:r>
              <a:rPr lang="en-US" err="1">
                <a:latin typeface="Arial"/>
                <a:cs typeface="Times New Roman"/>
              </a:rPr>
              <a:t>EmailBody</a:t>
            </a:r>
            <a:r>
              <a:rPr lang="en-US">
                <a:latin typeface="Arial"/>
                <a:cs typeface="Times New Roman"/>
              </a:rPr>
              <a:t>" variable. This action allows you to generate the final HTML content of the email body</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5F9FAF40-6425-E480-9850-C7D75469BD2F}"/>
              </a:ext>
            </a:extLst>
          </p:cNvPr>
          <p:cNvPicPr>
            <a:picLocks noChangeAspect="1"/>
          </p:cNvPicPr>
          <p:nvPr/>
        </p:nvPicPr>
        <p:blipFill rotWithShape="1">
          <a:blip r:embed="rId2"/>
          <a:srcRect l="2332" r="2332"/>
          <a:stretch/>
        </p:blipFill>
        <p:spPr>
          <a:xfrm>
            <a:off x="1993827" y="2840286"/>
            <a:ext cx="8225786" cy="2805542"/>
          </a:xfrm>
          <a:prstGeom prst="rect">
            <a:avLst/>
          </a:prstGeom>
        </p:spPr>
      </p:pic>
    </p:spTree>
    <p:extLst>
      <p:ext uri="{BB962C8B-B14F-4D97-AF65-F5344CB8AC3E}">
        <p14:creationId xmlns:p14="http://schemas.microsoft.com/office/powerpoint/2010/main" val="3229619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13</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941854"/>
            <a:ext cx="5243860" cy="3984525"/>
          </a:xfrm>
        </p:spPr>
        <p:txBody>
          <a:bodyPr vert="horz" lIns="91440" tIns="45720" rIns="91440" bIns="45720" rtlCol="0" anchor="t">
            <a:noAutofit/>
          </a:bodyPr>
          <a:lstStyle/>
          <a:p>
            <a:pPr>
              <a:buNone/>
            </a:pPr>
            <a:r>
              <a:rPr lang="en-US">
                <a:latin typeface="Arial"/>
                <a:cs typeface="Times New Roman"/>
              </a:rPr>
              <a:t>9. Add the action </a:t>
            </a:r>
            <a:r>
              <a:rPr lang="en-US" err="1">
                <a:latin typeface="Arial"/>
                <a:cs typeface="Times New Roman"/>
              </a:rPr>
              <a:t>Send_an_email</a:t>
            </a:r>
            <a:r>
              <a:rPr lang="en-US">
                <a:latin typeface="Arial"/>
                <a:cs typeface="Times New Roman"/>
              </a:rPr>
              <a:t>_(V2) to the Logic App workflow. Configure the connection to Office 365 and specify the email recipients, subject, and body. In the body section, include the output from the </a:t>
            </a:r>
            <a:r>
              <a:rPr lang="en-US" err="1">
                <a:latin typeface="Arial"/>
                <a:cs typeface="Times New Roman"/>
              </a:rPr>
              <a:t>Compose_EmailBody</a:t>
            </a:r>
            <a:r>
              <a:rPr lang="en-US">
                <a:latin typeface="Arial"/>
                <a:cs typeface="Times New Roman"/>
              </a:rPr>
              <a:t> action. This ensures that the content of the email is populated with the HTML content generated by the Logic App.</a:t>
            </a:r>
            <a:endParaRPr lang="en-US">
              <a:latin typeface="Arial"/>
            </a:endParaRPr>
          </a:p>
          <a:p>
            <a:r>
              <a:rPr lang="en-US">
                <a:latin typeface="Arial"/>
                <a:cs typeface="Times New Roman"/>
              </a:rPr>
              <a:t> Configure the "To" field with your email.</a:t>
            </a:r>
            <a:endParaRPr lang="en-US">
              <a:latin typeface="Arial"/>
            </a:endParaRPr>
          </a:p>
          <a:p>
            <a:r>
              <a:rPr lang="en-US">
                <a:latin typeface="Arial"/>
                <a:cs typeface="Times New Roman"/>
              </a:rPr>
              <a:t> Set the "Subject" field to a relevant subject line. It will be “Release Tonight at @startDate until @nextDate’’.</a:t>
            </a:r>
          </a:p>
          <a:p>
            <a:pPr marL="0" indent="0">
              <a:buNone/>
            </a:pPr>
            <a:endParaRPr lang="en-US">
              <a:latin typeface="Arial"/>
              <a:cs typeface="Times New Roman"/>
            </a:endParaRPr>
          </a:p>
        </p:txBody>
      </p:sp>
      <p:pic>
        <p:nvPicPr>
          <p:cNvPr id="2" name="Picture 3">
            <a:extLst>
              <a:ext uri="{FF2B5EF4-FFF2-40B4-BE49-F238E27FC236}">
                <a16:creationId xmlns:a16="http://schemas.microsoft.com/office/drawing/2014/main" id="{6095B0E9-6D47-084E-58A5-114A768D1EEC}"/>
              </a:ext>
            </a:extLst>
          </p:cNvPr>
          <p:cNvPicPr>
            <a:picLocks noChangeAspect="1"/>
          </p:cNvPicPr>
          <p:nvPr/>
        </p:nvPicPr>
        <p:blipFill rotWithShape="1">
          <a:blip r:embed="rId2"/>
          <a:srcRect t="385" b="385"/>
          <a:stretch/>
        </p:blipFill>
        <p:spPr>
          <a:xfrm>
            <a:off x="6043246" y="1789531"/>
            <a:ext cx="5284421" cy="4018899"/>
          </a:xfrm>
          <a:prstGeom prst="rect">
            <a:avLst/>
          </a:prstGeom>
        </p:spPr>
      </p:pic>
    </p:spTree>
    <p:extLst>
      <p:ext uri="{BB962C8B-B14F-4D97-AF65-F5344CB8AC3E}">
        <p14:creationId xmlns:p14="http://schemas.microsoft.com/office/powerpoint/2010/main" val="4054150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949659"/>
            <a:ext cx="10982569" cy="791230"/>
          </a:xfrm>
        </p:spPr>
        <p:txBody>
          <a:bodyPr/>
          <a:lstStyle/>
          <a:p>
            <a:r>
              <a:rPr lang="en-US">
                <a:cs typeface="Arial"/>
              </a:rPr>
              <a:t>Email Received</a:t>
            </a:r>
            <a:br>
              <a:rPr lang="en-US">
                <a:cs typeface="Arial"/>
              </a:rPr>
            </a:br>
            <a:r>
              <a:rPr lang="en-US" sz="3200">
                <a:cs typeface="Arial"/>
              </a:rPr>
              <a:t>output</a:t>
            </a:r>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a:xfrm>
            <a:off x="4038600" y="1806"/>
            <a:ext cx="4114800" cy="788142"/>
          </a:xfrm>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14</a:t>
            </a:fld>
            <a:endParaRPr lang="en-US"/>
          </a:p>
        </p:txBody>
      </p:sp>
      <p:pic>
        <p:nvPicPr>
          <p:cNvPr id="2" name="Picture 2" descr="A white background with black text&#10;&#10;Description automatically generated">
            <a:extLst>
              <a:ext uri="{FF2B5EF4-FFF2-40B4-BE49-F238E27FC236}">
                <a16:creationId xmlns:a16="http://schemas.microsoft.com/office/drawing/2014/main" id="{0B347F37-4E10-0FBD-6CEC-5ECF00A3A72D}"/>
              </a:ext>
            </a:extLst>
          </p:cNvPr>
          <p:cNvPicPr>
            <a:picLocks noChangeAspect="1"/>
          </p:cNvPicPr>
          <p:nvPr/>
        </p:nvPicPr>
        <p:blipFill>
          <a:blip r:embed="rId2"/>
          <a:stretch>
            <a:fillRect/>
          </a:stretch>
        </p:blipFill>
        <p:spPr>
          <a:xfrm>
            <a:off x="1979247" y="2041818"/>
            <a:ext cx="8331199" cy="3966208"/>
          </a:xfrm>
          <a:prstGeom prst="rect">
            <a:avLst/>
          </a:prstGeom>
        </p:spPr>
      </p:pic>
    </p:spTree>
    <p:extLst>
      <p:ext uri="{BB962C8B-B14F-4D97-AF65-F5344CB8AC3E}">
        <p14:creationId xmlns:p14="http://schemas.microsoft.com/office/powerpoint/2010/main" val="373661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F687D-905D-5940-E92B-664E8ED07C88}"/>
              </a:ext>
            </a:extLst>
          </p:cNvPr>
          <p:cNvSpPr>
            <a:spLocks noGrp="1"/>
          </p:cNvSpPr>
          <p:nvPr>
            <p:ph type="title"/>
          </p:nvPr>
        </p:nvSpPr>
        <p:spPr>
          <a:xfrm>
            <a:off x="612648" y="1216152"/>
            <a:ext cx="3543418" cy="4416552"/>
          </a:xfrm>
        </p:spPr>
        <p:txBody>
          <a:bodyPr/>
          <a:lstStyle/>
          <a:p>
            <a:r>
              <a:rPr lang="en-US"/>
              <a:t>SUMMARY</a:t>
            </a:r>
          </a:p>
        </p:txBody>
      </p:sp>
      <p:sp>
        <p:nvSpPr>
          <p:cNvPr id="2" name="Footer Placeholder 1">
            <a:extLst>
              <a:ext uri="{FF2B5EF4-FFF2-40B4-BE49-F238E27FC236}">
                <a16:creationId xmlns:a16="http://schemas.microsoft.com/office/drawing/2014/main" id="{0EF1DD75-A4B1-D99B-2111-46A878B8EDA3}"/>
              </a:ext>
            </a:extLst>
          </p:cNvPr>
          <p:cNvSpPr>
            <a:spLocks noGrp="1"/>
          </p:cNvSpPr>
          <p:nvPr>
            <p:ph type="ftr" sz="quarter" idx="11"/>
          </p:nvPr>
        </p:nvSpPr>
        <p:spPr/>
        <p:txBody>
          <a:bodyPr/>
          <a:lstStyle/>
          <a:p>
            <a:r>
              <a:rPr lang="en-US"/>
              <a:t>AZURE LOGIC APP</a:t>
            </a:r>
          </a:p>
        </p:txBody>
      </p:sp>
      <p:sp>
        <p:nvSpPr>
          <p:cNvPr id="5" name="Content Placeholder 4">
            <a:extLst>
              <a:ext uri="{FF2B5EF4-FFF2-40B4-BE49-F238E27FC236}">
                <a16:creationId xmlns:a16="http://schemas.microsoft.com/office/drawing/2014/main" id="{C4CDA331-68CA-C2AE-0A48-6F7117361A05}"/>
              </a:ext>
            </a:extLst>
          </p:cNvPr>
          <p:cNvSpPr>
            <a:spLocks noGrp="1"/>
          </p:cNvSpPr>
          <p:nvPr>
            <p:ph sz="quarter" idx="13"/>
          </p:nvPr>
        </p:nvSpPr>
        <p:spPr>
          <a:xfrm>
            <a:off x="4310185" y="1216025"/>
            <a:ext cx="7275263" cy="4416425"/>
          </a:xfrm>
        </p:spPr>
        <p:txBody>
          <a:bodyPr/>
          <a:lstStyle/>
          <a:p>
            <a:r>
              <a:rPr lang="en-US">
                <a:cs typeface="Arial"/>
              </a:rPr>
              <a:t>Logic Apps are very simpler and faster way to communicate automated email regarding any release, warning, doing a repetitive task and much more which helps to reduce manual work that took a lot of time. We can integrate logic app to deploy resource, to delete any resource, to send alert emails, to send SMS, and much more. </a:t>
            </a:r>
          </a:p>
          <a:p>
            <a:r>
              <a:rPr lang="en-US">
                <a:cs typeface="Arial"/>
              </a:rPr>
              <a:t>This project helped us understand how we can integrate an DevOps Organization with Logic app and send automated email regarding any release. We integrated Work Items using queries from where the information regarding release feature is returned and an email is created using Logic app and send to the recipients.</a:t>
            </a:r>
            <a:endParaRPr lang="en-US"/>
          </a:p>
        </p:txBody>
      </p:sp>
      <p:sp>
        <p:nvSpPr>
          <p:cNvPr id="3" name="Slide Number Placeholder 2">
            <a:extLst>
              <a:ext uri="{FF2B5EF4-FFF2-40B4-BE49-F238E27FC236}">
                <a16:creationId xmlns:a16="http://schemas.microsoft.com/office/drawing/2014/main" id="{F5FA6A62-8FBF-887D-0560-47FF98E22EF4}"/>
              </a:ext>
            </a:extLst>
          </p:cNvPr>
          <p:cNvSpPr>
            <a:spLocks noGrp="1"/>
          </p:cNvSpPr>
          <p:nvPr>
            <p:ph type="sldNum" sz="quarter" idx="12"/>
          </p:nvPr>
        </p:nvSpPr>
        <p:spPr/>
        <p:txBody>
          <a:bodyPr/>
          <a:lstStyle/>
          <a:p>
            <a:fld id="{294A09A9-5501-47C1-A89A-A340965A2BE2}" type="slidenum">
              <a:rPr lang="en-US" smtClean="0"/>
              <a:pPr/>
              <a:t>15</a:t>
            </a:fld>
            <a:endParaRPr lang="en-US"/>
          </a:p>
        </p:txBody>
      </p:sp>
    </p:spTree>
    <p:extLst>
      <p:ext uri="{BB962C8B-B14F-4D97-AF65-F5344CB8AC3E}">
        <p14:creationId xmlns:p14="http://schemas.microsoft.com/office/powerpoint/2010/main" val="3729241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229201" y="4267832"/>
            <a:ext cx="5167457" cy="1297115"/>
          </a:xfrm>
          <a:solidFill>
            <a:schemeClr val="bg1"/>
          </a:solidFill>
        </p:spPr>
        <p:txBody>
          <a:bodyPr vert="horz" lIns="91440" tIns="45720" rIns="91440" bIns="45720" rtlCol="0" anchor="t">
            <a:noAutofit/>
          </a:bodyPr>
          <a:lstStyle/>
          <a:p>
            <a:r>
              <a:rPr lang="en-US" sz="6000" kern="1200" spc="300">
                <a:ln w="28575">
                  <a:solidFill>
                    <a:schemeClr val="tx1"/>
                  </a:solidFill>
                </a:ln>
                <a:solidFill>
                  <a:schemeClr val="bg2"/>
                </a:solidFill>
                <a:latin typeface="+mj-lt"/>
                <a:ea typeface="+mj-ea"/>
                <a:cs typeface="+mj-cs"/>
              </a:rPr>
              <a:t>THANK YOU</a:t>
            </a:r>
            <a:endParaRPr lang="en-US" sz="6000" kern="1200" spc="300">
              <a:ln w="28575">
                <a:solidFill>
                  <a:srgbClr val="000000"/>
                </a:solidFill>
              </a:ln>
              <a:solidFill>
                <a:schemeClr val="bg2"/>
              </a:solidFill>
              <a:latin typeface="+mj-lt"/>
              <a:cs typeface="Arial"/>
            </a:endParaRPr>
          </a:p>
        </p:txBody>
      </p:sp>
      <p:pic>
        <p:nvPicPr>
          <p:cNvPr id="21" name="Graphic 5" descr="Smiling Face with No Fill">
            <a:extLst>
              <a:ext uri="{FF2B5EF4-FFF2-40B4-BE49-F238E27FC236}">
                <a16:creationId xmlns:a16="http://schemas.microsoft.com/office/drawing/2014/main" id="{EEAEE704-BFAA-336E-2856-A961CA42D7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1" name="Group 6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2" name="Freeform: Shape 6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73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4EFB8-B32B-E305-CA40-1BDEF9E3C5D6}"/>
              </a:ext>
            </a:extLst>
          </p:cNvPr>
          <p:cNvSpPr>
            <a:spLocks noGrp="1"/>
          </p:cNvSpPr>
          <p:nvPr>
            <p:ph type="title"/>
          </p:nvPr>
        </p:nvSpPr>
        <p:spPr/>
        <p:txBody>
          <a:bodyPr/>
          <a:lstStyle/>
          <a:p>
            <a:r>
              <a:rPr lang="en-US">
                <a:cs typeface="Arial"/>
              </a:rPr>
              <a:t>AGENDA</a:t>
            </a:r>
            <a:endParaRPr lang="en-US"/>
          </a:p>
        </p:txBody>
      </p:sp>
      <p:sp>
        <p:nvSpPr>
          <p:cNvPr id="2" name="Footer Placeholder 1">
            <a:extLst>
              <a:ext uri="{FF2B5EF4-FFF2-40B4-BE49-F238E27FC236}">
                <a16:creationId xmlns:a16="http://schemas.microsoft.com/office/drawing/2014/main" id="{70640A05-A075-B6F7-8485-592305845518}"/>
              </a:ext>
            </a:extLst>
          </p:cNvPr>
          <p:cNvSpPr>
            <a:spLocks noGrp="1"/>
          </p:cNvSpPr>
          <p:nvPr>
            <p:ph type="ftr" sz="quarter" idx="11"/>
          </p:nvPr>
        </p:nvSpPr>
        <p:spPr/>
        <p:txBody>
          <a:bodyPr/>
          <a:lstStyle/>
          <a:p>
            <a:r>
              <a:rPr lang="en-US"/>
              <a:t>AZURE LOGIC APP</a:t>
            </a:r>
          </a:p>
        </p:txBody>
      </p:sp>
      <p:sp>
        <p:nvSpPr>
          <p:cNvPr id="5" name="Content Placeholder 4">
            <a:extLst>
              <a:ext uri="{FF2B5EF4-FFF2-40B4-BE49-F238E27FC236}">
                <a16:creationId xmlns:a16="http://schemas.microsoft.com/office/drawing/2014/main" id="{3602EF04-C343-BFD2-AB41-A62063075783}"/>
              </a:ext>
            </a:extLst>
          </p:cNvPr>
          <p:cNvSpPr>
            <a:spLocks noGrp="1"/>
          </p:cNvSpPr>
          <p:nvPr>
            <p:ph sz="quarter" idx="13"/>
          </p:nvPr>
        </p:nvSpPr>
        <p:spPr/>
        <p:txBody>
          <a:bodyPr/>
          <a:lstStyle/>
          <a:p>
            <a:r>
              <a:rPr lang="en-US">
                <a:cs typeface="Arial"/>
              </a:rPr>
              <a:t>Overview</a:t>
            </a:r>
            <a:endParaRPr lang="en-US"/>
          </a:p>
          <a:p>
            <a:r>
              <a:rPr lang="en-US">
                <a:cs typeface="Arial"/>
              </a:rPr>
              <a:t>Pre-requisites Steps</a:t>
            </a:r>
          </a:p>
          <a:p>
            <a:r>
              <a:rPr lang="en-US">
                <a:cs typeface="Arial"/>
              </a:rPr>
              <a:t>Steps for Logic App</a:t>
            </a:r>
            <a:endParaRPr lang="en-US"/>
          </a:p>
          <a:p>
            <a:r>
              <a:rPr lang="en-US"/>
              <a:t>Summary</a:t>
            </a:r>
          </a:p>
        </p:txBody>
      </p:sp>
      <p:sp>
        <p:nvSpPr>
          <p:cNvPr id="3" name="Slide Number Placeholder 2">
            <a:extLst>
              <a:ext uri="{FF2B5EF4-FFF2-40B4-BE49-F238E27FC236}">
                <a16:creationId xmlns:a16="http://schemas.microsoft.com/office/drawing/2014/main" id="{4A003396-B624-401E-50C6-C0BB01AF161D}"/>
              </a:ext>
            </a:extLst>
          </p:cNvPr>
          <p:cNvSpPr>
            <a:spLocks noGrp="1"/>
          </p:cNvSpPr>
          <p:nvPr>
            <p:ph type="sldNum" sz="quarter" idx="12"/>
          </p:nvPr>
        </p:nvSpPr>
        <p:spPr/>
        <p:txBody>
          <a:bodyPr/>
          <a:lstStyle/>
          <a:p>
            <a:fld id="{294A09A9-5501-47C1-A89A-A340965A2BE2}" type="slidenum">
              <a:rPr lang="en-US" smtClean="0"/>
              <a:pPr/>
              <a:t>2</a:t>
            </a:fld>
            <a:endParaRPr lang="en-US"/>
          </a:p>
        </p:txBody>
      </p:sp>
    </p:spTree>
    <p:extLst>
      <p:ext uri="{BB962C8B-B14F-4D97-AF65-F5344CB8AC3E}">
        <p14:creationId xmlns:p14="http://schemas.microsoft.com/office/powerpoint/2010/main" val="330716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775003-C8C2-57FA-C8D5-99577C44F58A}"/>
              </a:ext>
            </a:extLst>
          </p:cNvPr>
          <p:cNvSpPr>
            <a:spLocks noGrp="1"/>
          </p:cNvSpPr>
          <p:nvPr>
            <p:ph type="title"/>
          </p:nvPr>
        </p:nvSpPr>
        <p:spPr/>
        <p:txBody>
          <a:bodyPr/>
          <a:lstStyle/>
          <a:p>
            <a:r>
              <a:rPr lang="en-US">
                <a:cs typeface="Arial"/>
              </a:rPr>
              <a:t>Overview</a:t>
            </a:r>
            <a:endParaRPr lang="en-US"/>
          </a:p>
        </p:txBody>
      </p:sp>
      <p:sp>
        <p:nvSpPr>
          <p:cNvPr id="2" name="Footer Placeholder 1">
            <a:extLst>
              <a:ext uri="{FF2B5EF4-FFF2-40B4-BE49-F238E27FC236}">
                <a16:creationId xmlns:a16="http://schemas.microsoft.com/office/drawing/2014/main" id="{6B4F370C-18BC-A752-2980-6309F5D7DC43}"/>
              </a:ext>
            </a:extLst>
          </p:cNvPr>
          <p:cNvSpPr>
            <a:spLocks noGrp="1"/>
          </p:cNvSpPr>
          <p:nvPr>
            <p:ph type="ftr" sz="quarter" idx="11"/>
          </p:nvPr>
        </p:nvSpPr>
        <p:spPr/>
        <p:txBody>
          <a:bodyPr/>
          <a:lstStyle/>
          <a:p>
            <a:r>
              <a:rPr lang="en-US"/>
              <a:t>AZURE LOGIC APP</a:t>
            </a:r>
          </a:p>
        </p:txBody>
      </p:sp>
      <p:sp>
        <p:nvSpPr>
          <p:cNvPr id="5" name="Content Placeholder 4">
            <a:extLst>
              <a:ext uri="{FF2B5EF4-FFF2-40B4-BE49-F238E27FC236}">
                <a16:creationId xmlns:a16="http://schemas.microsoft.com/office/drawing/2014/main" id="{95D67805-CCBD-8182-540F-93068A90C4E8}"/>
              </a:ext>
            </a:extLst>
          </p:cNvPr>
          <p:cNvSpPr>
            <a:spLocks noGrp="1"/>
          </p:cNvSpPr>
          <p:nvPr>
            <p:ph sz="quarter" idx="13"/>
          </p:nvPr>
        </p:nvSpPr>
        <p:spPr/>
        <p:txBody>
          <a:bodyPr/>
          <a:lstStyle/>
          <a:p>
            <a:r>
              <a:rPr lang="en-US">
                <a:latin typeface="Arial"/>
                <a:cs typeface="Times New Roman"/>
              </a:rPr>
              <a:t>The purpose of this task is to automate the process of sending release emails using Logic Apps. The release emails will notify recipients about upcoming releases and provide information about the changes to be deployed. The Logic App will be scheduled to run every day at 9pm to ensure timely delivery of the release notifications</a:t>
            </a:r>
            <a:endParaRPr lang="en-US">
              <a:latin typeface="Arial"/>
            </a:endParaRPr>
          </a:p>
        </p:txBody>
      </p:sp>
      <p:sp>
        <p:nvSpPr>
          <p:cNvPr id="3" name="Slide Number Placeholder 2">
            <a:extLst>
              <a:ext uri="{FF2B5EF4-FFF2-40B4-BE49-F238E27FC236}">
                <a16:creationId xmlns:a16="http://schemas.microsoft.com/office/drawing/2014/main" id="{F0986A75-51DF-087B-EE6E-0899D0826DFB}"/>
              </a:ext>
            </a:extLst>
          </p:cNvPr>
          <p:cNvSpPr>
            <a:spLocks noGrp="1"/>
          </p:cNvSpPr>
          <p:nvPr>
            <p:ph type="sldNum" sz="quarter" idx="12"/>
          </p:nvPr>
        </p:nvSpPr>
        <p:spPr/>
        <p:txBody>
          <a:bodyPr/>
          <a:lstStyle/>
          <a:p>
            <a:fld id="{294A09A9-5501-47C1-A89A-A340965A2BE2}" type="slidenum">
              <a:rPr lang="en-US" smtClean="0"/>
              <a:pPr/>
              <a:t>3</a:t>
            </a:fld>
            <a:endParaRPr lang="en-US"/>
          </a:p>
        </p:txBody>
      </p:sp>
    </p:spTree>
    <p:extLst>
      <p:ext uri="{BB962C8B-B14F-4D97-AF65-F5344CB8AC3E}">
        <p14:creationId xmlns:p14="http://schemas.microsoft.com/office/powerpoint/2010/main" val="422052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597968"/>
            <a:ext cx="10972800" cy="1572768"/>
          </a:xfrm>
        </p:spPr>
        <p:txBody>
          <a:bodyPr/>
          <a:lstStyle/>
          <a:p>
            <a:r>
              <a:rPr lang="en-US">
                <a:cs typeface="Arial"/>
              </a:rPr>
              <a:t>Pre-requisite Steps</a:t>
            </a:r>
            <a:br>
              <a:rPr lang="en-US">
                <a:cs typeface="Arial"/>
              </a:rPr>
            </a:br>
            <a:r>
              <a:rPr lang="en-US" sz="2400">
                <a:cs typeface="Arial"/>
              </a:rPr>
              <a:t>azure Devops Organization setup</a:t>
            </a:r>
            <a:endParaRPr lang="en-US" sz="2800"/>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4</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2059085"/>
            <a:ext cx="10978398" cy="399989"/>
          </a:xfrm>
        </p:spPr>
        <p:txBody>
          <a:bodyPr vert="horz" lIns="91440" tIns="45720" rIns="91440" bIns="45720" rtlCol="0" anchor="t">
            <a:noAutofit/>
          </a:bodyPr>
          <a:lstStyle/>
          <a:p>
            <a:r>
              <a:rPr lang="en-US">
                <a:cs typeface="Arial"/>
              </a:rPr>
              <a:t>Create an Azure DevOps Organization to store work items and queries</a:t>
            </a:r>
          </a:p>
        </p:txBody>
      </p:sp>
      <p:pic>
        <p:nvPicPr>
          <p:cNvPr id="2" name="Picture 3" descr="A screenshot of a computer&#10;&#10;Description automatically generated">
            <a:extLst>
              <a:ext uri="{FF2B5EF4-FFF2-40B4-BE49-F238E27FC236}">
                <a16:creationId xmlns:a16="http://schemas.microsoft.com/office/drawing/2014/main" id="{4A7FF5AB-016F-50C0-3FC6-2ADE04290AA3}"/>
              </a:ext>
            </a:extLst>
          </p:cNvPr>
          <p:cNvPicPr>
            <a:picLocks noChangeAspect="1"/>
          </p:cNvPicPr>
          <p:nvPr/>
        </p:nvPicPr>
        <p:blipFill rotWithShape="1">
          <a:blip r:embed="rId2"/>
          <a:srcRect l="7607" r="12679" b="18377"/>
          <a:stretch/>
        </p:blipFill>
        <p:spPr>
          <a:xfrm>
            <a:off x="2299050" y="2463194"/>
            <a:ext cx="7399405" cy="3492400"/>
          </a:xfrm>
          <a:prstGeom prst="rect">
            <a:avLst/>
          </a:prstGeom>
        </p:spPr>
      </p:pic>
    </p:spTree>
    <p:extLst>
      <p:ext uri="{BB962C8B-B14F-4D97-AF65-F5344CB8AC3E}">
        <p14:creationId xmlns:p14="http://schemas.microsoft.com/office/powerpoint/2010/main" val="2700317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597968"/>
            <a:ext cx="10972800" cy="1572768"/>
          </a:xfrm>
        </p:spPr>
        <p:txBody>
          <a:bodyPr/>
          <a:lstStyle/>
          <a:p>
            <a:r>
              <a:rPr lang="en-US">
                <a:cs typeface="Arial"/>
              </a:rPr>
              <a:t>Pre-requisite Steps</a:t>
            </a:r>
            <a:br>
              <a:rPr lang="en-US">
                <a:cs typeface="Arial"/>
              </a:rPr>
            </a:br>
            <a:r>
              <a:rPr lang="en-US" sz="2400">
                <a:cs typeface="Arial"/>
              </a:rPr>
              <a:t>Queries setup</a:t>
            </a:r>
            <a:endParaRPr lang="en-US" sz="2400"/>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5</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2059085"/>
            <a:ext cx="10978398" cy="750910"/>
          </a:xfrm>
        </p:spPr>
        <p:txBody>
          <a:bodyPr vert="horz" lIns="91440" tIns="45720" rIns="91440" bIns="45720" rtlCol="0" anchor="t">
            <a:noAutofit/>
          </a:bodyPr>
          <a:lstStyle/>
          <a:p>
            <a:r>
              <a:rPr lang="en-US">
                <a:latin typeface="Arial"/>
                <a:cs typeface="Times New Roman"/>
              </a:rPr>
              <a:t>Create a query in Azure DevOps that retrieves the relevant user stories for the release. The query should include the following fields: </a:t>
            </a:r>
            <a:r>
              <a:rPr lang="en-US" err="1">
                <a:latin typeface="Arial"/>
                <a:cs typeface="Times New Roman"/>
              </a:rPr>
              <a:t>System.Tags</a:t>
            </a:r>
            <a:r>
              <a:rPr lang="en-US">
                <a:latin typeface="Arial"/>
                <a:cs typeface="Times New Roman"/>
              </a:rPr>
              <a:t>, </a:t>
            </a:r>
            <a:r>
              <a:rPr lang="en-US" err="1">
                <a:latin typeface="Arial"/>
                <a:cs typeface="Times New Roman"/>
              </a:rPr>
              <a:t>System.Id</a:t>
            </a:r>
            <a:r>
              <a:rPr lang="en-US">
                <a:latin typeface="Arial"/>
                <a:cs typeface="Times New Roman"/>
              </a:rPr>
              <a:t>, and </a:t>
            </a:r>
            <a:r>
              <a:rPr lang="en-US" err="1">
                <a:latin typeface="Arial"/>
                <a:cs typeface="Times New Roman"/>
              </a:rPr>
              <a:t>System.Title</a:t>
            </a:r>
            <a:r>
              <a:rPr lang="en-US">
                <a:latin typeface="Arial"/>
                <a:cs typeface="Times New Roman"/>
              </a:rPr>
              <a:t>. Note the query ID for later use.</a:t>
            </a:r>
            <a:endParaRPr lang="en-US">
              <a:latin typeface="Arial"/>
            </a:endParaRPr>
          </a:p>
        </p:txBody>
      </p:sp>
      <p:pic>
        <p:nvPicPr>
          <p:cNvPr id="2" name="Picture 3" descr="A screenshot of a column options page&#10;&#10;Description automatically generated">
            <a:extLst>
              <a:ext uri="{FF2B5EF4-FFF2-40B4-BE49-F238E27FC236}">
                <a16:creationId xmlns:a16="http://schemas.microsoft.com/office/drawing/2014/main" id="{1CA6D44F-0E1F-4C00-E847-67FA10A22497}"/>
              </a:ext>
            </a:extLst>
          </p:cNvPr>
          <p:cNvPicPr>
            <a:picLocks noChangeAspect="1"/>
          </p:cNvPicPr>
          <p:nvPr/>
        </p:nvPicPr>
        <p:blipFill>
          <a:blip r:embed="rId2"/>
          <a:stretch>
            <a:fillRect/>
          </a:stretch>
        </p:blipFill>
        <p:spPr>
          <a:xfrm>
            <a:off x="2213708" y="2731018"/>
            <a:ext cx="7315199" cy="3359577"/>
          </a:xfrm>
          <a:prstGeom prst="rect">
            <a:avLst/>
          </a:prstGeom>
        </p:spPr>
      </p:pic>
    </p:spTree>
    <p:extLst>
      <p:ext uri="{BB962C8B-B14F-4D97-AF65-F5344CB8AC3E}">
        <p14:creationId xmlns:p14="http://schemas.microsoft.com/office/powerpoint/2010/main" val="1700199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6</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535987"/>
          </a:xfrm>
        </p:spPr>
        <p:txBody>
          <a:bodyPr vert="horz" lIns="91440" tIns="45720" rIns="91440" bIns="45720" rtlCol="0" anchor="t">
            <a:noAutofit/>
          </a:bodyPr>
          <a:lstStyle/>
          <a:p>
            <a:pPr marL="342900" indent="-342900">
              <a:buAutoNum type="arabicPeriod"/>
            </a:pPr>
            <a:r>
              <a:rPr lang="en-US">
                <a:latin typeface="Arial"/>
                <a:cs typeface="Times New Roman"/>
              </a:rPr>
              <a:t>Create a new Logic App in your Azure environment. Choose the desired trigger for the Logic App, such as a manual trigger or a recurring schedule</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686B9ECC-4F97-A28B-758B-5A68C9FDF1D2}"/>
              </a:ext>
            </a:extLst>
          </p:cNvPr>
          <p:cNvPicPr>
            <a:picLocks noChangeAspect="1"/>
          </p:cNvPicPr>
          <p:nvPr/>
        </p:nvPicPr>
        <p:blipFill>
          <a:blip r:embed="rId2"/>
          <a:stretch>
            <a:fillRect/>
          </a:stretch>
        </p:blipFill>
        <p:spPr>
          <a:xfrm>
            <a:off x="1930400" y="2474088"/>
            <a:ext cx="8663353" cy="3336130"/>
          </a:xfrm>
          <a:prstGeom prst="rect">
            <a:avLst/>
          </a:prstGeom>
        </p:spPr>
      </p:pic>
    </p:spTree>
    <p:extLst>
      <p:ext uri="{BB962C8B-B14F-4D97-AF65-F5344CB8AC3E}">
        <p14:creationId xmlns:p14="http://schemas.microsoft.com/office/powerpoint/2010/main" val="379497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7</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535987"/>
          </a:xfrm>
        </p:spPr>
        <p:txBody>
          <a:bodyPr vert="horz" lIns="91440" tIns="45720" rIns="91440" bIns="45720" rtlCol="0" anchor="t">
            <a:noAutofit/>
          </a:bodyPr>
          <a:lstStyle/>
          <a:p>
            <a:pPr marL="0" indent="0">
              <a:buNone/>
            </a:pPr>
            <a:r>
              <a:rPr lang="en-US">
                <a:latin typeface="Arial"/>
                <a:cs typeface="Times New Roman"/>
              </a:rPr>
              <a:t>2. Configure the trigger to have a recurrence pattern for executing the Logic App every day at 9pm. This ensures that the release emails are sent at the specified time and recipients receive timely notifications.</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C8D7E1E2-9C62-F78B-30DB-A31C56FF0D8C}"/>
              </a:ext>
            </a:extLst>
          </p:cNvPr>
          <p:cNvPicPr>
            <a:picLocks noChangeAspect="1"/>
          </p:cNvPicPr>
          <p:nvPr/>
        </p:nvPicPr>
        <p:blipFill rotWithShape="1">
          <a:blip r:embed="rId2"/>
          <a:srcRect l="23810" t="12914" r="10379" b="16225"/>
          <a:stretch/>
        </p:blipFill>
        <p:spPr>
          <a:xfrm>
            <a:off x="2259200" y="2537043"/>
            <a:ext cx="7706728" cy="3066149"/>
          </a:xfrm>
          <a:prstGeom prst="rect">
            <a:avLst/>
          </a:prstGeom>
        </p:spPr>
      </p:pic>
    </p:spTree>
    <p:extLst>
      <p:ext uri="{BB962C8B-B14F-4D97-AF65-F5344CB8AC3E}">
        <p14:creationId xmlns:p14="http://schemas.microsoft.com/office/powerpoint/2010/main" val="364370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8</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789987"/>
          </a:xfrm>
        </p:spPr>
        <p:txBody>
          <a:bodyPr vert="horz" lIns="91440" tIns="45720" rIns="91440" bIns="45720" rtlCol="0" anchor="t">
            <a:noAutofit/>
          </a:bodyPr>
          <a:lstStyle/>
          <a:p>
            <a:pPr marL="0" indent="0">
              <a:buNone/>
            </a:pPr>
            <a:r>
              <a:rPr lang="en-US">
                <a:latin typeface="Arial"/>
                <a:cs typeface="Times New Roman"/>
              </a:rPr>
              <a:t>3. Add the action </a:t>
            </a:r>
            <a:r>
              <a:rPr lang="en-US" err="1">
                <a:latin typeface="Arial"/>
                <a:cs typeface="Times New Roman"/>
              </a:rPr>
              <a:t>Get_query_results</a:t>
            </a:r>
            <a:r>
              <a:rPr lang="en-US">
                <a:latin typeface="Arial"/>
                <a:cs typeface="Times New Roman"/>
              </a:rPr>
              <a:t> to the Logic App workflow. Configure the connection to Azure DevOps by providing the necessary credentials. Specify the query ID obtained in the prerequisites to retrieve the query results containing the user stories for the release.</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A1FA33ED-1272-9593-9CB8-3B950C31F235}"/>
              </a:ext>
            </a:extLst>
          </p:cNvPr>
          <p:cNvPicPr>
            <a:picLocks noChangeAspect="1"/>
          </p:cNvPicPr>
          <p:nvPr/>
        </p:nvPicPr>
        <p:blipFill rotWithShape="1">
          <a:blip r:embed="rId2"/>
          <a:srcRect l="29874" t="18182" r="14025" b="6897"/>
          <a:stretch/>
        </p:blipFill>
        <p:spPr>
          <a:xfrm>
            <a:off x="3015368" y="2558517"/>
            <a:ext cx="6156932" cy="3376515"/>
          </a:xfrm>
          <a:prstGeom prst="rect">
            <a:avLst/>
          </a:prstGeom>
        </p:spPr>
      </p:pic>
    </p:spTree>
    <p:extLst>
      <p:ext uri="{BB962C8B-B14F-4D97-AF65-F5344CB8AC3E}">
        <p14:creationId xmlns:p14="http://schemas.microsoft.com/office/powerpoint/2010/main" val="321214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A49ABFAC-D966-9A7C-EFB9-4AA2A4BFCB3B}"/>
              </a:ext>
            </a:extLst>
          </p:cNvPr>
          <p:cNvSpPr>
            <a:spLocks noGrp="1"/>
          </p:cNvSpPr>
          <p:nvPr>
            <p:ph type="title"/>
          </p:nvPr>
        </p:nvSpPr>
        <p:spPr>
          <a:xfrm>
            <a:off x="612648" y="871506"/>
            <a:ext cx="10982569" cy="791230"/>
          </a:xfrm>
        </p:spPr>
        <p:txBody>
          <a:bodyPr/>
          <a:lstStyle/>
          <a:p>
            <a:r>
              <a:rPr lang="en-US">
                <a:cs typeface="Arial"/>
              </a:rPr>
              <a:t>Logic App Configuration</a:t>
            </a:r>
            <a:endParaRPr lang="en-US" err="1"/>
          </a:p>
        </p:txBody>
      </p:sp>
      <p:sp>
        <p:nvSpPr>
          <p:cNvPr id="7" name="Footer Placeholder 6">
            <a:extLst>
              <a:ext uri="{FF2B5EF4-FFF2-40B4-BE49-F238E27FC236}">
                <a16:creationId xmlns:a16="http://schemas.microsoft.com/office/drawing/2014/main" id="{6C58156F-B502-2468-F7F7-7EF56BA44FBE}"/>
              </a:ext>
            </a:extLst>
          </p:cNvPr>
          <p:cNvSpPr>
            <a:spLocks noGrp="1"/>
          </p:cNvSpPr>
          <p:nvPr>
            <p:ph type="ftr" sz="quarter" idx="11"/>
          </p:nvPr>
        </p:nvSpPr>
        <p:spPr/>
        <p:txBody>
          <a:bodyPr/>
          <a:lstStyle/>
          <a:p>
            <a:r>
              <a:rPr lang="en-US"/>
              <a:t>AZURE LOGIC APP</a:t>
            </a:r>
          </a:p>
        </p:txBody>
      </p:sp>
      <p:sp>
        <p:nvSpPr>
          <p:cNvPr id="8" name="Slide Number Placeholder 7">
            <a:extLst>
              <a:ext uri="{FF2B5EF4-FFF2-40B4-BE49-F238E27FC236}">
                <a16:creationId xmlns:a16="http://schemas.microsoft.com/office/drawing/2014/main" id="{151DE16D-6222-1703-D240-DA742BD7BEF9}"/>
              </a:ext>
            </a:extLst>
          </p:cNvPr>
          <p:cNvSpPr>
            <a:spLocks noGrp="1"/>
          </p:cNvSpPr>
          <p:nvPr>
            <p:ph type="sldNum" sz="quarter" idx="12"/>
          </p:nvPr>
        </p:nvSpPr>
        <p:spPr/>
        <p:txBody>
          <a:bodyPr/>
          <a:lstStyle/>
          <a:p>
            <a:fld id="{294A09A9-5501-47C1-A89A-A340965A2BE2}" type="slidenum">
              <a:rPr lang="en-US" smtClean="0"/>
              <a:pPr/>
              <a:t>9</a:t>
            </a:fld>
            <a:endParaRPr lang="en-US"/>
          </a:p>
        </p:txBody>
      </p:sp>
      <p:sp>
        <p:nvSpPr>
          <p:cNvPr id="3" name="Content Placeholder 2">
            <a:extLst>
              <a:ext uri="{FF2B5EF4-FFF2-40B4-BE49-F238E27FC236}">
                <a16:creationId xmlns:a16="http://schemas.microsoft.com/office/drawing/2014/main" id="{F7F0A22F-3C05-2FF0-7C94-53C72371F443}"/>
              </a:ext>
            </a:extLst>
          </p:cNvPr>
          <p:cNvSpPr>
            <a:spLocks noGrp="1"/>
          </p:cNvSpPr>
          <p:nvPr>
            <p:ph sz="quarter" idx="4"/>
          </p:nvPr>
        </p:nvSpPr>
        <p:spPr>
          <a:xfrm>
            <a:off x="615616" y="1619470"/>
            <a:ext cx="10978398" cy="789987"/>
          </a:xfrm>
        </p:spPr>
        <p:txBody>
          <a:bodyPr vert="horz" lIns="91440" tIns="45720" rIns="91440" bIns="45720" rtlCol="0" anchor="t">
            <a:noAutofit/>
          </a:bodyPr>
          <a:lstStyle/>
          <a:p>
            <a:pPr marL="0" indent="0">
              <a:buNone/>
            </a:pPr>
            <a:r>
              <a:rPr lang="en-US">
                <a:latin typeface="Arial"/>
                <a:cs typeface="Times New Roman"/>
              </a:rPr>
              <a:t>4. Add the action </a:t>
            </a:r>
            <a:r>
              <a:rPr lang="en-US" err="1">
                <a:latin typeface="Arial"/>
                <a:cs typeface="Times New Roman"/>
              </a:rPr>
              <a:t>Create_HTML_table_to_Hold_Query_Results</a:t>
            </a:r>
            <a:r>
              <a:rPr lang="en-US">
                <a:latin typeface="Arial"/>
                <a:cs typeface="Times New Roman"/>
              </a:rPr>
              <a:t> to the Logic App workflow. This action creates an HTML table to hold the query results. Customize the columns section of the action to include the necessary tags for extracting the values of the application name, story ID, and story title.</a:t>
            </a:r>
            <a:endParaRPr lang="en-US">
              <a:latin typeface="Arial"/>
            </a:endParaRPr>
          </a:p>
        </p:txBody>
      </p:sp>
      <p:pic>
        <p:nvPicPr>
          <p:cNvPr id="2" name="Picture 3" descr="A screenshot of a computer&#10;&#10;Description automatically generated">
            <a:extLst>
              <a:ext uri="{FF2B5EF4-FFF2-40B4-BE49-F238E27FC236}">
                <a16:creationId xmlns:a16="http://schemas.microsoft.com/office/drawing/2014/main" id="{7AB865B5-4511-575A-3B88-D60E1EE946BB}"/>
              </a:ext>
            </a:extLst>
          </p:cNvPr>
          <p:cNvPicPr>
            <a:picLocks noChangeAspect="1"/>
          </p:cNvPicPr>
          <p:nvPr/>
        </p:nvPicPr>
        <p:blipFill rotWithShape="1">
          <a:blip r:embed="rId2"/>
          <a:srcRect l="34855" t="24510" r="22374" b="12091"/>
          <a:stretch/>
        </p:blipFill>
        <p:spPr>
          <a:xfrm>
            <a:off x="3664167" y="2588446"/>
            <a:ext cx="4799549" cy="3317764"/>
          </a:xfrm>
          <a:prstGeom prst="rect">
            <a:avLst/>
          </a:prstGeom>
        </p:spPr>
      </p:pic>
    </p:spTree>
    <p:extLst>
      <p:ext uri="{BB962C8B-B14F-4D97-AF65-F5344CB8AC3E}">
        <p14:creationId xmlns:p14="http://schemas.microsoft.com/office/powerpoint/2010/main" val="3057773692"/>
      </p:ext>
    </p:extLst>
  </p:cSld>
  <p:clrMapOvr>
    <a:masterClrMapping/>
  </p:clrMapOvr>
</p:sld>
</file>

<file path=ppt/theme/theme1.xml><?xml version="1.0" encoding="utf-8"?>
<a:theme xmlns:a="http://schemas.openxmlformats.org/drawingml/2006/main" name="Office Theme">
  <a:themeElements>
    <a:clrScheme name="Droplet">
      <a:dk1>
        <a:srgbClr val="000000"/>
      </a:dk1>
      <a:lt1>
        <a:srgbClr val="FFFFFF"/>
      </a:lt1>
      <a:dk2>
        <a:srgbClr val="0065A8"/>
      </a:dk2>
      <a:lt2>
        <a:srgbClr val="E7E6E6"/>
      </a:lt2>
      <a:accent1>
        <a:srgbClr val="FDCFFD"/>
      </a:accent1>
      <a:accent2>
        <a:srgbClr val="B6DFFF"/>
      </a:accent2>
      <a:accent3>
        <a:srgbClr val="8AE3A8"/>
      </a:accent3>
      <a:accent4>
        <a:srgbClr val="A69BFB"/>
      </a:accent4>
      <a:accent5>
        <a:srgbClr val="B5C3FF"/>
      </a:accent5>
      <a:accent6>
        <a:srgbClr val="73E9C4"/>
      </a:accent6>
      <a:hlink>
        <a:srgbClr val="0563C1"/>
      </a:hlink>
      <a:folHlink>
        <a:srgbClr val="954F72"/>
      </a:folHlink>
    </a:clrScheme>
    <a:fontScheme name="Custom 2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oplet-Design-TM34316244_Win32_SD_v9" id="{3E0090C2-CA58-4B70-B5D1-01F921C14922}" vid="{00CD7D6A-B673-47B4-AF03-4EFC805EA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2A75F4-FAA4-4B3A-89D9-C65257DD927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239F86-289C-4137-84E8-C0091446A9E7}">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441F879-28B8-493E-AE7E-E245EA409B7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16</Slides>
  <Notes>1</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Automation Release Emails with Logic App</vt:lpstr>
      <vt:lpstr>AGENDA</vt:lpstr>
      <vt:lpstr>Overview</vt:lpstr>
      <vt:lpstr>Pre-requisite Steps azure Devops Organization setup</vt:lpstr>
      <vt:lpstr>Pre-requisite Steps Queries setup</vt:lpstr>
      <vt:lpstr>Logic App Configuration</vt:lpstr>
      <vt:lpstr>Logic App Configuration</vt:lpstr>
      <vt:lpstr>Logic App Configuration</vt:lpstr>
      <vt:lpstr>Logic App Configuration</vt:lpstr>
      <vt:lpstr>Logic App Configuration</vt:lpstr>
      <vt:lpstr>Logic App Configuration</vt:lpstr>
      <vt:lpstr>Logic App Configuration</vt:lpstr>
      <vt:lpstr>Logic App Configuration</vt:lpstr>
      <vt:lpstr>Email Received output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4</cp:revision>
  <dcterms:created xsi:type="dcterms:W3CDTF">2023-07-06T13:22:17Z</dcterms:created>
  <dcterms:modified xsi:type="dcterms:W3CDTF">2023-07-07T12:57:11Z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